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 id="2147483847" r:id="rId5"/>
    <p:sldMasterId id="2147483648" r:id="rId6"/>
  </p:sldMasterIdLst>
  <p:notesMasterIdLst>
    <p:notesMasterId r:id="rId14"/>
  </p:notesMasterIdLst>
  <p:handoutMasterIdLst>
    <p:handoutMasterId r:id="rId15"/>
  </p:handoutMasterIdLst>
  <p:sldIdLst>
    <p:sldId id="546" r:id="rId7"/>
    <p:sldId id="523" r:id="rId8"/>
    <p:sldId id="583" r:id="rId9"/>
    <p:sldId id="580" r:id="rId10"/>
    <p:sldId id="584" r:id="rId11"/>
    <p:sldId id="549" r:id="rId12"/>
    <p:sldId id="526"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 initials="A" lastIdx="1" clrIdx="0">
    <p:extLst>
      <p:ext uri="{19B8F6BF-5375-455C-9EA6-DF929625EA0E}">
        <p15:presenceInfo xmlns:p15="http://schemas.microsoft.com/office/powerpoint/2012/main" userI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FFFF"/>
    <a:srgbClr val="298936"/>
    <a:srgbClr val="5F03C9"/>
    <a:srgbClr val="CDE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62" autoAdjust="0"/>
  </p:normalViewPr>
  <p:slideViewPr>
    <p:cSldViewPr snapToGrid="0">
      <p:cViewPr varScale="1">
        <p:scale>
          <a:sx n="198" d="100"/>
          <a:sy n="198" d="100"/>
        </p:scale>
        <p:origin x="3252" y="144"/>
      </p:cViewPr>
      <p:guideLst>
        <p:guide orient="horz" pos="1620"/>
        <p:guide pos="2880"/>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dvig Svedin" userId="387a6eb1-c174-425f-be15-ecdd470a946c" providerId="ADAL" clId="{A9CE0641-B04C-45AF-9852-7810871EA391}"/>
    <pc:docChg chg="delSld">
      <pc:chgData name="Hedvig Svedin" userId="387a6eb1-c174-425f-be15-ecdd470a946c" providerId="ADAL" clId="{A9CE0641-B04C-45AF-9852-7810871EA391}" dt="2024-12-19T14:31:30.311" v="0" actId="2696"/>
      <pc:docMkLst>
        <pc:docMk/>
      </pc:docMkLst>
      <pc:sldChg chg="del">
        <pc:chgData name="Hedvig Svedin" userId="387a6eb1-c174-425f-be15-ecdd470a946c" providerId="ADAL" clId="{A9CE0641-B04C-45AF-9852-7810871EA391}" dt="2024-12-19T14:31:30.311" v="0" actId="2696"/>
        <pc:sldMkLst>
          <pc:docMk/>
          <pc:sldMk cId="2325020325" sldId="1292"/>
        </pc:sldMkLst>
      </pc:sldChg>
      <pc:sldMasterChg chg="delSldLayout">
        <pc:chgData name="Hedvig Svedin" userId="387a6eb1-c174-425f-be15-ecdd470a946c" providerId="ADAL" clId="{A9CE0641-B04C-45AF-9852-7810871EA391}" dt="2024-12-19T14:31:30.311" v="0" actId="2696"/>
        <pc:sldMasterMkLst>
          <pc:docMk/>
          <pc:sldMasterMk cId="210633239" sldId="2147483648"/>
        </pc:sldMasterMkLst>
        <pc:sldLayoutChg chg="del">
          <pc:chgData name="Hedvig Svedin" userId="387a6eb1-c174-425f-be15-ecdd470a946c" providerId="ADAL" clId="{A9CE0641-B04C-45AF-9852-7810871EA391}" dt="2024-12-19T14:31:30.311" v="0" actId="2696"/>
          <pc:sldLayoutMkLst>
            <pc:docMk/>
            <pc:sldMasterMk cId="210633239" sldId="2147483648"/>
            <pc:sldLayoutMk cId="2015769827" sldId="214748386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23BD13-0B32-4E9B-9791-141D82BF0EB1}" type="datetimeFigureOut">
              <a:rPr lang="en-US" smtClean="0"/>
              <a:t>12/18/2024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F939D6-7D03-4C71-9F0E-E6AF2DC3A248}" type="slidenum">
              <a:rPr lang="en-US" smtClean="0"/>
              <a:t>‹#›</a:t>
            </a:fld>
            <a:endParaRPr lang="en-US"/>
          </a:p>
        </p:txBody>
      </p:sp>
    </p:spTree>
    <p:extLst>
      <p:ext uri="{BB962C8B-B14F-4D97-AF65-F5344CB8AC3E}">
        <p14:creationId xmlns:p14="http://schemas.microsoft.com/office/powerpoint/2010/main" val="601046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43A7D-6765-4850-A025-731D1B1D0C1C}"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8D8F2-B63C-4B0A-A353-07C95D270B87}" type="slidenum">
              <a:rPr lang="en-US" smtClean="0"/>
              <a:t>‹#›</a:t>
            </a:fld>
            <a:endParaRPr lang="en-US"/>
          </a:p>
        </p:txBody>
      </p:sp>
    </p:spTree>
    <p:extLst>
      <p:ext uri="{BB962C8B-B14F-4D97-AF65-F5344CB8AC3E}">
        <p14:creationId xmlns:p14="http://schemas.microsoft.com/office/powerpoint/2010/main" val="19996479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7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4_img">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4051668" y="49406"/>
            <a:ext cx="5092332" cy="5044688"/>
          </a:xfrm>
          <a:custGeom>
            <a:avLst/>
            <a:gdLst>
              <a:gd name="connsiteX0" fmla="*/ 3209925 w 5236027"/>
              <a:gd name="connsiteY0" fmla="*/ 2677885 h 5187041"/>
              <a:gd name="connsiteX1" fmla="*/ 4464503 w 5236027"/>
              <a:gd name="connsiteY1" fmla="*/ 3932463 h 5187041"/>
              <a:gd name="connsiteX2" fmla="*/ 3209925 w 5236027"/>
              <a:gd name="connsiteY2" fmla="*/ 5187041 h 5187041"/>
              <a:gd name="connsiteX3" fmla="*/ 1955347 w 5236027"/>
              <a:gd name="connsiteY3" fmla="*/ 3932463 h 5187041"/>
              <a:gd name="connsiteX4" fmla="*/ 4472666 w 5236027"/>
              <a:gd name="connsiteY4" fmla="*/ 1338943 h 5187041"/>
              <a:gd name="connsiteX5" fmla="*/ 5236027 w 5236027"/>
              <a:gd name="connsiteY5" fmla="*/ 2102304 h 5187041"/>
              <a:gd name="connsiteX6" fmla="*/ 5236027 w 5236027"/>
              <a:gd name="connsiteY6" fmla="*/ 3084738 h 5187041"/>
              <a:gd name="connsiteX7" fmla="*/ 4472666 w 5236027"/>
              <a:gd name="connsiteY7" fmla="*/ 3848099 h 5187041"/>
              <a:gd name="connsiteX8" fmla="*/ 3218088 w 5236027"/>
              <a:gd name="connsiteY8" fmla="*/ 2593521 h 5187041"/>
              <a:gd name="connsiteX9" fmla="*/ 1600199 w 5236027"/>
              <a:gd name="connsiteY9" fmla="*/ 993322 h 5187041"/>
              <a:gd name="connsiteX10" fmla="*/ 3200398 w 5236027"/>
              <a:gd name="connsiteY10" fmla="*/ 2593521 h 5187041"/>
              <a:gd name="connsiteX11" fmla="*/ 1600199 w 5236027"/>
              <a:gd name="connsiteY11" fmla="*/ 4193720 h 5187041"/>
              <a:gd name="connsiteX12" fmla="*/ 0 w 5236027"/>
              <a:gd name="connsiteY12" fmla="*/ 2593521 h 5187041"/>
              <a:gd name="connsiteX13" fmla="*/ 3209925 w 5236027"/>
              <a:gd name="connsiteY13" fmla="*/ 0 h 5187041"/>
              <a:gd name="connsiteX14" fmla="*/ 4464503 w 5236027"/>
              <a:gd name="connsiteY14" fmla="*/ 1254578 h 5187041"/>
              <a:gd name="connsiteX15" fmla="*/ 3209925 w 5236027"/>
              <a:gd name="connsiteY15" fmla="*/ 2509156 h 5187041"/>
              <a:gd name="connsiteX16" fmla="*/ 1955347 w 5236027"/>
              <a:gd name="connsiteY16" fmla="*/ 1254578 h 51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6027" h="5187041">
                <a:moveTo>
                  <a:pt x="3209925" y="2677885"/>
                </a:moveTo>
                <a:lnTo>
                  <a:pt x="4464503" y="3932463"/>
                </a:lnTo>
                <a:lnTo>
                  <a:pt x="3209925" y="5187041"/>
                </a:lnTo>
                <a:lnTo>
                  <a:pt x="1955347" y="3932463"/>
                </a:lnTo>
                <a:close/>
                <a:moveTo>
                  <a:pt x="4472666" y="1338943"/>
                </a:moveTo>
                <a:lnTo>
                  <a:pt x="5236027" y="2102304"/>
                </a:lnTo>
                <a:lnTo>
                  <a:pt x="5236027" y="3084738"/>
                </a:lnTo>
                <a:lnTo>
                  <a:pt x="4472666" y="3848099"/>
                </a:lnTo>
                <a:lnTo>
                  <a:pt x="3218088" y="2593521"/>
                </a:lnTo>
                <a:close/>
                <a:moveTo>
                  <a:pt x="1600199" y="993322"/>
                </a:moveTo>
                <a:lnTo>
                  <a:pt x="3200398" y="2593521"/>
                </a:lnTo>
                <a:lnTo>
                  <a:pt x="1600199" y="4193720"/>
                </a:lnTo>
                <a:lnTo>
                  <a:pt x="0" y="2593521"/>
                </a:lnTo>
                <a:close/>
                <a:moveTo>
                  <a:pt x="3209925" y="0"/>
                </a:moveTo>
                <a:lnTo>
                  <a:pt x="4464503" y="1254578"/>
                </a:lnTo>
                <a:lnTo>
                  <a:pt x="3209925" y="2509156"/>
                </a:lnTo>
                <a:lnTo>
                  <a:pt x="1955347" y="1254578"/>
                </a:lnTo>
                <a:close/>
              </a:path>
            </a:pathLst>
          </a:custGeom>
          <a:solidFill>
            <a:schemeClr val="bg1">
              <a:lumMod val="95000"/>
            </a:schemeClr>
          </a:solidFill>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12364819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5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3036"/>
            <a:ext cx="9144000" cy="2607464"/>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7642067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6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3036"/>
            <a:ext cx="9144000" cy="3388514"/>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4420979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7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6721"/>
            <a:ext cx="9144000" cy="3013353"/>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9338529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8_img">
    <p:spTree>
      <p:nvGrpSpPr>
        <p:cNvPr id="1" name=""/>
        <p:cNvGrpSpPr/>
        <p:nvPr/>
      </p:nvGrpSpPr>
      <p:grpSpPr>
        <a:xfrm>
          <a:off x="0" y="0"/>
          <a:ext cx="0" cy="0"/>
          <a:chOff x="0" y="0"/>
          <a:chExt cx="0" cy="0"/>
        </a:xfrm>
      </p:grpSpPr>
      <p:sp>
        <p:nvSpPr>
          <p:cNvPr id="7" name="Picture Placeholder 6"/>
          <p:cNvSpPr>
            <a:spLocks noGrp="1"/>
          </p:cNvSpPr>
          <p:nvPr>
            <p:ph type="pic" sz="quarter" idx="36"/>
          </p:nvPr>
        </p:nvSpPr>
        <p:spPr>
          <a:xfrm>
            <a:off x="406400" y="1838960"/>
            <a:ext cx="3276600" cy="2936240"/>
          </a:xfrm>
          <a:custGeom>
            <a:avLst/>
            <a:gdLst>
              <a:gd name="connsiteX0" fmla="*/ 0 w 3393440"/>
              <a:gd name="connsiteY0" fmla="*/ 0 h 3159760"/>
              <a:gd name="connsiteX1" fmla="*/ 3393440 w 3393440"/>
              <a:gd name="connsiteY1" fmla="*/ 0 h 3159760"/>
              <a:gd name="connsiteX2" fmla="*/ 3393440 w 3393440"/>
              <a:gd name="connsiteY2" fmla="*/ 3159760 h 3159760"/>
              <a:gd name="connsiteX3" fmla="*/ 0 w 3393440"/>
              <a:gd name="connsiteY3" fmla="*/ 3159760 h 3159760"/>
            </a:gdLst>
            <a:ahLst/>
            <a:cxnLst>
              <a:cxn ang="0">
                <a:pos x="connsiteX0" y="connsiteY0"/>
              </a:cxn>
              <a:cxn ang="0">
                <a:pos x="connsiteX1" y="connsiteY1"/>
              </a:cxn>
              <a:cxn ang="0">
                <a:pos x="connsiteX2" y="connsiteY2"/>
              </a:cxn>
              <a:cxn ang="0">
                <a:pos x="connsiteX3" y="connsiteY3"/>
              </a:cxn>
            </a:cxnLst>
            <a:rect l="l" t="t" r="r" b="b"/>
            <a:pathLst>
              <a:path w="3393440" h="3159760">
                <a:moveTo>
                  <a:pt x="0" y="0"/>
                </a:moveTo>
                <a:lnTo>
                  <a:pt x="3393440" y="0"/>
                </a:lnTo>
                <a:lnTo>
                  <a:pt x="3393440" y="3159760"/>
                </a:lnTo>
                <a:lnTo>
                  <a:pt x="0" y="315976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97509354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9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4378820" y="0"/>
            <a:ext cx="4363246" cy="3688080"/>
          </a:xfrm>
          <a:custGeom>
            <a:avLst/>
            <a:gdLst>
              <a:gd name="connsiteX0" fmla="*/ 0 w 4328160"/>
              <a:gd name="connsiteY0" fmla="*/ 0 h 3281680"/>
              <a:gd name="connsiteX1" fmla="*/ 4328160 w 4328160"/>
              <a:gd name="connsiteY1" fmla="*/ 0 h 3281680"/>
              <a:gd name="connsiteX2" fmla="*/ 4328160 w 4328160"/>
              <a:gd name="connsiteY2" fmla="*/ 3281680 h 3281680"/>
              <a:gd name="connsiteX3" fmla="*/ 3860800 w 4328160"/>
              <a:gd name="connsiteY3" fmla="*/ 3281680 h 3281680"/>
              <a:gd name="connsiteX4" fmla="*/ 467360 w 4328160"/>
              <a:gd name="connsiteY4" fmla="*/ 3281680 h 3281680"/>
              <a:gd name="connsiteX5" fmla="*/ 0 w 4328160"/>
              <a:gd name="connsiteY5" fmla="*/ 3281680 h 328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160" h="3281680">
                <a:moveTo>
                  <a:pt x="0" y="0"/>
                </a:moveTo>
                <a:lnTo>
                  <a:pt x="4328160" y="0"/>
                </a:lnTo>
                <a:lnTo>
                  <a:pt x="4328160" y="3281680"/>
                </a:lnTo>
                <a:lnTo>
                  <a:pt x="3860800" y="3281680"/>
                </a:lnTo>
                <a:lnTo>
                  <a:pt x="467360" y="3281680"/>
                </a:lnTo>
                <a:lnTo>
                  <a:pt x="0" y="32816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02144193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0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5946138" y="399415"/>
            <a:ext cx="2773319" cy="3925570"/>
          </a:xfrm>
          <a:custGeom>
            <a:avLst/>
            <a:gdLst>
              <a:gd name="connsiteX0" fmla="*/ 0 w 2326640"/>
              <a:gd name="connsiteY0" fmla="*/ 0 h 3925570"/>
              <a:gd name="connsiteX1" fmla="*/ 2326640 w 2326640"/>
              <a:gd name="connsiteY1" fmla="*/ 0 h 3925570"/>
              <a:gd name="connsiteX2" fmla="*/ 2326640 w 2326640"/>
              <a:gd name="connsiteY2" fmla="*/ 3925570 h 3925570"/>
              <a:gd name="connsiteX3" fmla="*/ 0 w 2326640"/>
              <a:gd name="connsiteY3" fmla="*/ 3925570 h 3925570"/>
            </a:gdLst>
            <a:ahLst/>
            <a:cxnLst>
              <a:cxn ang="0">
                <a:pos x="connsiteX0" y="connsiteY0"/>
              </a:cxn>
              <a:cxn ang="0">
                <a:pos x="connsiteX1" y="connsiteY1"/>
              </a:cxn>
              <a:cxn ang="0">
                <a:pos x="connsiteX2" y="connsiteY2"/>
              </a:cxn>
              <a:cxn ang="0">
                <a:pos x="connsiteX3" y="connsiteY3"/>
              </a:cxn>
            </a:cxnLst>
            <a:rect l="l" t="t" r="r" b="b"/>
            <a:pathLst>
              <a:path w="2326640" h="3925570">
                <a:moveTo>
                  <a:pt x="0" y="0"/>
                </a:moveTo>
                <a:lnTo>
                  <a:pt x="2326640" y="0"/>
                </a:lnTo>
                <a:lnTo>
                  <a:pt x="2326640" y="3925570"/>
                </a:lnTo>
                <a:lnTo>
                  <a:pt x="0" y="3925570"/>
                </a:lnTo>
                <a:close/>
              </a:path>
            </a:pathLst>
          </a:custGeom>
        </p:spPr>
        <p:txBody>
          <a:bodyPr wrap="square" tIns="720000" anchor="ctr">
            <a:noAutofit/>
          </a:bodyPr>
          <a:lstStyle>
            <a:lvl1pPr marL="0" indent="0" algn="ctr" rtl="0">
              <a:buNone/>
              <a:defRPr sz="1800">
                <a:solidFill>
                  <a:schemeClr val="tx1">
                    <a:lumMod val="75000"/>
                    <a:lumOff val="25000"/>
                  </a:schemeClr>
                </a:solidFill>
              </a:defRPr>
            </a:lvl1pPr>
          </a:lstStyle>
          <a:p>
            <a:endParaRPr lang="en-US" dirty="0"/>
          </a:p>
        </p:txBody>
      </p:sp>
      <p:sp>
        <p:nvSpPr>
          <p:cNvPr id="6" name="Picture Placeholder 5"/>
          <p:cNvSpPr>
            <a:spLocks noGrp="1"/>
          </p:cNvSpPr>
          <p:nvPr>
            <p:ph type="pic" sz="quarter" idx="37"/>
          </p:nvPr>
        </p:nvSpPr>
        <p:spPr>
          <a:xfrm>
            <a:off x="3063057" y="1200781"/>
            <a:ext cx="2773319" cy="3618234"/>
          </a:xfrm>
          <a:custGeom>
            <a:avLst/>
            <a:gdLst>
              <a:gd name="connsiteX0" fmla="*/ 0 w 2326640"/>
              <a:gd name="connsiteY0" fmla="*/ 0 h 3618234"/>
              <a:gd name="connsiteX1" fmla="*/ 2326640 w 2326640"/>
              <a:gd name="connsiteY1" fmla="*/ 0 h 3618234"/>
              <a:gd name="connsiteX2" fmla="*/ 2326640 w 2326640"/>
              <a:gd name="connsiteY2" fmla="*/ 3618234 h 3618234"/>
              <a:gd name="connsiteX3" fmla="*/ 0 w 2326640"/>
              <a:gd name="connsiteY3" fmla="*/ 3618234 h 3618234"/>
            </a:gdLst>
            <a:ahLst/>
            <a:cxnLst>
              <a:cxn ang="0">
                <a:pos x="connsiteX0" y="connsiteY0"/>
              </a:cxn>
              <a:cxn ang="0">
                <a:pos x="connsiteX1" y="connsiteY1"/>
              </a:cxn>
              <a:cxn ang="0">
                <a:pos x="connsiteX2" y="connsiteY2"/>
              </a:cxn>
              <a:cxn ang="0">
                <a:pos x="connsiteX3" y="connsiteY3"/>
              </a:cxn>
            </a:cxnLst>
            <a:rect l="l" t="t" r="r" b="b"/>
            <a:pathLst>
              <a:path w="2326640" h="3618234">
                <a:moveTo>
                  <a:pt x="0" y="0"/>
                </a:moveTo>
                <a:lnTo>
                  <a:pt x="2326640" y="0"/>
                </a:lnTo>
                <a:lnTo>
                  <a:pt x="2326640" y="3618234"/>
                </a:lnTo>
                <a:lnTo>
                  <a:pt x="0" y="3618234"/>
                </a:lnTo>
                <a:close/>
              </a:path>
            </a:pathLst>
          </a:custGeom>
        </p:spPr>
        <p:txBody>
          <a:bodyPr wrap="square" tIns="720000"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28933050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3_im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Picture Placeholder 9"/>
          <p:cNvSpPr>
            <a:spLocks noGrp="1"/>
          </p:cNvSpPr>
          <p:nvPr>
            <p:ph type="pic" sz="quarter" idx="20"/>
          </p:nvPr>
        </p:nvSpPr>
        <p:spPr>
          <a:xfrm>
            <a:off x="1353365" y="1393371"/>
            <a:ext cx="3127466" cy="2340429"/>
          </a:xfrm>
          <a:custGeom>
            <a:avLst/>
            <a:gdLst>
              <a:gd name="connsiteX0" fmla="*/ 0 w 2936240"/>
              <a:gd name="connsiteY0" fmla="*/ 0 h 2184416"/>
              <a:gd name="connsiteX1" fmla="*/ 2936240 w 2936240"/>
              <a:gd name="connsiteY1" fmla="*/ 0 h 2184416"/>
              <a:gd name="connsiteX2" fmla="*/ 2936240 w 2936240"/>
              <a:gd name="connsiteY2" fmla="*/ 2184416 h 2184416"/>
              <a:gd name="connsiteX3" fmla="*/ 0 w 2936240"/>
              <a:gd name="connsiteY3" fmla="*/ 2184416 h 2184416"/>
            </a:gdLst>
            <a:ahLst/>
            <a:cxnLst>
              <a:cxn ang="0">
                <a:pos x="connsiteX0" y="connsiteY0"/>
              </a:cxn>
              <a:cxn ang="0">
                <a:pos x="connsiteX1" y="connsiteY1"/>
              </a:cxn>
              <a:cxn ang="0">
                <a:pos x="connsiteX2" y="connsiteY2"/>
              </a:cxn>
              <a:cxn ang="0">
                <a:pos x="connsiteX3" y="connsiteY3"/>
              </a:cxn>
            </a:cxnLst>
            <a:rect l="l" t="t" r="r" b="b"/>
            <a:pathLst>
              <a:path w="2936240" h="2184416">
                <a:moveTo>
                  <a:pt x="0" y="0"/>
                </a:moveTo>
                <a:lnTo>
                  <a:pt x="2936240" y="0"/>
                </a:lnTo>
                <a:lnTo>
                  <a:pt x="2936240" y="2184416"/>
                </a:lnTo>
                <a:lnTo>
                  <a:pt x="0" y="2184416"/>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14" name="Picture Placeholder 9"/>
          <p:cNvSpPr>
            <a:spLocks noGrp="1"/>
          </p:cNvSpPr>
          <p:nvPr>
            <p:ph type="pic" sz="quarter" idx="21"/>
          </p:nvPr>
        </p:nvSpPr>
        <p:spPr>
          <a:xfrm>
            <a:off x="5613763" y="1393371"/>
            <a:ext cx="3127466" cy="2340429"/>
          </a:xfrm>
          <a:custGeom>
            <a:avLst/>
            <a:gdLst>
              <a:gd name="connsiteX0" fmla="*/ 0 w 2936240"/>
              <a:gd name="connsiteY0" fmla="*/ 0 h 2184416"/>
              <a:gd name="connsiteX1" fmla="*/ 2936240 w 2936240"/>
              <a:gd name="connsiteY1" fmla="*/ 0 h 2184416"/>
              <a:gd name="connsiteX2" fmla="*/ 2936240 w 2936240"/>
              <a:gd name="connsiteY2" fmla="*/ 2184416 h 2184416"/>
              <a:gd name="connsiteX3" fmla="*/ 0 w 2936240"/>
              <a:gd name="connsiteY3" fmla="*/ 2184416 h 2184416"/>
            </a:gdLst>
            <a:ahLst/>
            <a:cxnLst>
              <a:cxn ang="0">
                <a:pos x="connsiteX0" y="connsiteY0"/>
              </a:cxn>
              <a:cxn ang="0">
                <a:pos x="connsiteX1" y="connsiteY1"/>
              </a:cxn>
              <a:cxn ang="0">
                <a:pos x="connsiteX2" y="connsiteY2"/>
              </a:cxn>
              <a:cxn ang="0">
                <a:pos x="connsiteX3" y="connsiteY3"/>
              </a:cxn>
            </a:cxnLst>
            <a:rect l="l" t="t" r="r" b="b"/>
            <a:pathLst>
              <a:path w="2936240" h="2184416">
                <a:moveTo>
                  <a:pt x="0" y="0"/>
                </a:moveTo>
                <a:lnTo>
                  <a:pt x="2936240" y="0"/>
                </a:lnTo>
                <a:lnTo>
                  <a:pt x="2936240" y="2184416"/>
                </a:lnTo>
                <a:lnTo>
                  <a:pt x="0" y="2184416"/>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17281617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7_img">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3200400"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endParaRPr lang="en-US" dirty="0"/>
          </a:p>
        </p:txBody>
      </p:sp>
      <p:sp>
        <p:nvSpPr>
          <p:cNvPr id="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0"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Picture Placeholder 14"/>
          <p:cNvSpPr>
            <a:spLocks noGrp="1"/>
          </p:cNvSpPr>
          <p:nvPr>
            <p:ph type="pic" sz="quarter" idx="21"/>
          </p:nvPr>
        </p:nvSpPr>
        <p:spPr>
          <a:xfrm>
            <a:off x="409575"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endParaRPr lang="en-US" dirty="0"/>
          </a:p>
        </p:txBody>
      </p:sp>
      <p:sp>
        <p:nvSpPr>
          <p:cNvPr id="9" name="Picture Placeholder 14"/>
          <p:cNvSpPr>
            <a:spLocks noGrp="1"/>
          </p:cNvSpPr>
          <p:nvPr>
            <p:ph type="pic" sz="quarter" idx="22"/>
          </p:nvPr>
        </p:nvSpPr>
        <p:spPr>
          <a:xfrm>
            <a:off x="5991225"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endParaRPr lang="en-US" dirty="0"/>
          </a:p>
        </p:txBody>
      </p:sp>
    </p:spTree>
    <p:extLst>
      <p:ext uri="{BB962C8B-B14F-4D97-AF65-F5344CB8AC3E}">
        <p14:creationId xmlns:p14="http://schemas.microsoft.com/office/powerpoint/2010/main" val="5084771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8_img">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939363" y="3052585"/>
            <a:ext cx="1711090" cy="1711090"/>
          </a:xfrm>
          <a:custGeom>
            <a:avLst/>
            <a:gdLst>
              <a:gd name="connsiteX0" fmla="*/ 855545 w 1711090"/>
              <a:gd name="connsiteY0" fmla="*/ 0 h 1711090"/>
              <a:gd name="connsiteX1" fmla="*/ 1711090 w 1711090"/>
              <a:gd name="connsiteY1" fmla="*/ 855545 h 1711090"/>
              <a:gd name="connsiteX2" fmla="*/ 1460507 w 1711090"/>
              <a:gd name="connsiteY2" fmla="*/ 1460507 h 1711090"/>
              <a:gd name="connsiteX3" fmla="*/ 1447833 w 1711090"/>
              <a:gd name="connsiteY3" fmla="*/ 1470964 h 1711090"/>
              <a:gd name="connsiteX4" fmla="*/ 1434231 w 1711090"/>
              <a:gd name="connsiteY4" fmla="*/ 1487449 h 1711090"/>
              <a:gd name="connsiteX5" fmla="*/ 1236038 w 1711090"/>
              <a:gd name="connsiteY5" fmla="*/ 1621075 h 1711090"/>
              <a:gd name="connsiteX6" fmla="*/ 1223184 w 1711090"/>
              <a:gd name="connsiteY6" fmla="*/ 1625065 h 1711090"/>
              <a:gd name="connsiteX7" fmla="*/ 1188562 w 1711090"/>
              <a:gd name="connsiteY7" fmla="*/ 1643857 h 1711090"/>
              <a:gd name="connsiteX8" fmla="*/ 855545 w 1711090"/>
              <a:gd name="connsiteY8" fmla="*/ 1711090 h 1711090"/>
              <a:gd name="connsiteX9" fmla="*/ 0 w 1711090"/>
              <a:gd name="connsiteY9" fmla="*/ 855545 h 1711090"/>
              <a:gd name="connsiteX10" fmla="*/ 855545 w 1711090"/>
              <a:gd name="connsiteY10" fmla="*/ 0 h 17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1090" h="1711090">
                <a:moveTo>
                  <a:pt x="855545" y="0"/>
                </a:moveTo>
                <a:cubicBezTo>
                  <a:pt x="1328049" y="0"/>
                  <a:pt x="1711090" y="383041"/>
                  <a:pt x="1711090" y="855545"/>
                </a:cubicBezTo>
                <a:cubicBezTo>
                  <a:pt x="1711090" y="1091797"/>
                  <a:pt x="1615330" y="1305683"/>
                  <a:pt x="1460507" y="1460507"/>
                </a:cubicBezTo>
                <a:lnTo>
                  <a:pt x="1447833" y="1470964"/>
                </a:lnTo>
                <a:lnTo>
                  <a:pt x="1434231" y="1487449"/>
                </a:lnTo>
                <a:cubicBezTo>
                  <a:pt x="1377813" y="1543867"/>
                  <a:pt x="1310635" y="1589523"/>
                  <a:pt x="1236038" y="1621075"/>
                </a:cubicBezTo>
                <a:lnTo>
                  <a:pt x="1223184" y="1625065"/>
                </a:lnTo>
                <a:lnTo>
                  <a:pt x="1188562" y="1643857"/>
                </a:lnTo>
                <a:cubicBezTo>
                  <a:pt x="1086206" y="1687150"/>
                  <a:pt x="973671" y="1711090"/>
                  <a:pt x="855545" y="1711090"/>
                </a:cubicBez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6" name="Picture Placeholder 15"/>
          <p:cNvSpPr>
            <a:spLocks noGrp="1"/>
          </p:cNvSpPr>
          <p:nvPr>
            <p:ph type="pic" sz="quarter" idx="21"/>
          </p:nvPr>
        </p:nvSpPr>
        <p:spPr>
          <a:xfrm>
            <a:off x="3709027" y="1479150"/>
            <a:ext cx="1711090" cy="1711090"/>
          </a:xfrm>
          <a:custGeom>
            <a:avLst/>
            <a:gdLst>
              <a:gd name="connsiteX0" fmla="*/ 855545 w 1711090"/>
              <a:gd name="connsiteY0" fmla="*/ 0 h 1711090"/>
              <a:gd name="connsiteX1" fmla="*/ 1711090 w 1711090"/>
              <a:gd name="connsiteY1" fmla="*/ 855545 h 1711090"/>
              <a:gd name="connsiteX2" fmla="*/ 943020 w 1711090"/>
              <a:gd name="connsiteY2" fmla="*/ 1706673 h 1711090"/>
              <a:gd name="connsiteX3" fmla="*/ 870428 w 1711090"/>
              <a:gd name="connsiteY3" fmla="*/ 1710339 h 1711090"/>
              <a:gd name="connsiteX4" fmla="*/ 862973 w 1711090"/>
              <a:gd name="connsiteY4" fmla="*/ 1711090 h 1711090"/>
              <a:gd name="connsiteX5" fmla="*/ 860494 w 1711090"/>
              <a:gd name="connsiteY5" fmla="*/ 1710840 h 1711090"/>
              <a:gd name="connsiteX6" fmla="*/ 855545 w 1711090"/>
              <a:gd name="connsiteY6" fmla="*/ 1711090 h 1711090"/>
              <a:gd name="connsiteX7" fmla="*/ 0 w 1711090"/>
              <a:gd name="connsiteY7" fmla="*/ 855545 h 1711090"/>
              <a:gd name="connsiteX8" fmla="*/ 855545 w 1711090"/>
              <a:gd name="connsiteY8" fmla="*/ 0 h 17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90" h="1711090">
                <a:moveTo>
                  <a:pt x="855545" y="0"/>
                </a:moveTo>
                <a:cubicBezTo>
                  <a:pt x="1328049" y="0"/>
                  <a:pt x="1711090" y="383041"/>
                  <a:pt x="1711090" y="855545"/>
                </a:cubicBezTo>
                <a:cubicBezTo>
                  <a:pt x="1711090" y="1298518"/>
                  <a:pt x="1374433" y="1662861"/>
                  <a:pt x="943020" y="1706673"/>
                </a:cubicBezTo>
                <a:lnTo>
                  <a:pt x="870428" y="1710339"/>
                </a:lnTo>
                <a:lnTo>
                  <a:pt x="862973" y="1711090"/>
                </a:lnTo>
                <a:lnTo>
                  <a:pt x="860494" y="1710840"/>
                </a:lnTo>
                <a:lnTo>
                  <a:pt x="855545" y="1711090"/>
                </a:ln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7" name="Picture Placeholder 16"/>
          <p:cNvSpPr>
            <a:spLocks noGrp="1"/>
          </p:cNvSpPr>
          <p:nvPr>
            <p:ph type="pic" sz="quarter" idx="22"/>
          </p:nvPr>
        </p:nvSpPr>
        <p:spPr>
          <a:xfrm>
            <a:off x="6483257" y="3052585"/>
            <a:ext cx="1711090" cy="1711090"/>
          </a:xfrm>
          <a:custGeom>
            <a:avLst/>
            <a:gdLst>
              <a:gd name="connsiteX0" fmla="*/ 855545 w 1711090"/>
              <a:gd name="connsiteY0" fmla="*/ 0 h 1711090"/>
              <a:gd name="connsiteX1" fmla="*/ 1711090 w 1711090"/>
              <a:gd name="connsiteY1" fmla="*/ 855545 h 1711090"/>
              <a:gd name="connsiteX2" fmla="*/ 855545 w 1711090"/>
              <a:gd name="connsiteY2" fmla="*/ 1711090 h 1711090"/>
              <a:gd name="connsiteX3" fmla="*/ 0 w 1711090"/>
              <a:gd name="connsiteY3" fmla="*/ 855545 h 1711090"/>
              <a:gd name="connsiteX4" fmla="*/ 855545 w 1711090"/>
              <a:gd name="connsiteY4" fmla="*/ 0 h 171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90" h="1711090">
                <a:moveTo>
                  <a:pt x="855545" y="0"/>
                </a:moveTo>
                <a:cubicBezTo>
                  <a:pt x="1328049" y="0"/>
                  <a:pt x="1711090" y="383041"/>
                  <a:pt x="1711090" y="855545"/>
                </a:cubicBezTo>
                <a:cubicBezTo>
                  <a:pt x="1711090" y="1328049"/>
                  <a:pt x="1328049" y="1711090"/>
                  <a:pt x="855545" y="1711090"/>
                </a:cubicBez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0"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624823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9_img">
    <p:spTree>
      <p:nvGrpSpPr>
        <p:cNvPr id="1" name=""/>
        <p:cNvGrpSpPr/>
        <p:nvPr/>
      </p:nvGrpSpPr>
      <p:grpSpPr>
        <a:xfrm>
          <a:off x="0" y="0"/>
          <a:ext cx="0" cy="0"/>
          <a:chOff x="0" y="0"/>
          <a:chExt cx="0" cy="0"/>
        </a:xfrm>
      </p:grpSpPr>
      <p:sp>
        <p:nvSpPr>
          <p:cNvPr id="19" name="Picture Placeholder 18"/>
          <p:cNvSpPr>
            <a:spLocks noGrp="1"/>
          </p:cNvSpPr>
          <p:nvPr>
            <p:ph type="pic" sz="quarter" idx="21"/>
          </p:nvPr>
        </p:nvSpPr>
        <p:spPr>
          <a:xfrm>
            <a:off x="263223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20" name="Picture Placeholder 19"/>
          <p:cNvSpPr>
            <a:spLocks noGrp="1"/>
          </p:cNvSpPr>
          <p:nvPr>
            <p:ph type="pic" sz="quarter" idx="22"/>
          </p:nvPr>
        </p:nvSpPr>
        <p:spPr>
          <a:xfrm>
            <a:off x="470469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21" name="Picture Placeholder 20"/>
          <p:cNvSpPr>
            <a:spLocks noGrp="1"/>
          </p:cNvSpPr>
          <p:nvPr>
            <p:ph type="pic" sz="quarter" idx="23"/>
          </p:nvPr>
        </p:nvSpPr>
        <p:spPr>
          <a:xfrm>
            <a:off x="677715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1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982454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5_img">
    <p:spTree>
      <p:nvGrpSpPr>
        <p:cNvPr id="1" name=""/>
        <p:cNvGrpSpPr/>
        <p:nvPr/>
      </p:nvGrpSpPr>
      <p:grpSpPr>
        <a:xfrm>
          <a:off x="0" y="0"/>
          <a:ext cx="0" cy="0"/>
          <a:chOff x="0" y="0"/>
          <a:chExt cx="0" cy="0"/>
        </a:xfrm>
      </p:grpSpPr>
      <p:sp>
        <p:nvSpPr>
          <p:cNvPr id="10" name="Picture Placeholder 9"/>
          <p:cNvSpPr>
            <a:spLocks noGrp="1"/>
          </p:cNvSpPr>
          <p:nvPr>
            <p:ph type="pic" sz="quarter" idx="26"/>
          </p:nvPr>
        </p:nvSpPr>
        <p:spPr>
          <a:xfrm>
            <a:off x="2927419"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1" name="Picture Placeholder 10"/>
          <p:cNvSpPr>
            <a:spLocks noGrp="1"/>
          </p:cNvSpPr>
          <p:nvPr>
            <p:ph type="pic" sz="quarter" idx="27"/>
          </p:nvPr>
        </p:nvSpPr>
        <p:spPr>
          <a:xfrm>
            <a:off x="4880149"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2" name="Picture Placeholder 11"/>
          <p:cNvSpPr>
            <a:spLocks noGrp="1"/>
          </p:cNvSpPr>
          <p:nvPr>
            <p:ph type="pic" sz="quarter" idx="28"/>
          </p:nvPr>
        </p:nvSpPr>
        <p:spPr>
          <a:xfrm>
            <a:off x="6832880"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59148364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0_img">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403888" y="1396721"/>
            <a:ext cx="4168112" cy="3386294"/>
          </a:xfrm>
          <a:custGeom>
            <a:avLst/>
            <a:gdLst>
              <a:gd name="connsiteX0" fmla="*/ 0 w 4196080"/>
              <a:gd name="connsiteY0" fmla="*/ 0 h 2946400"/>
              <a:gd name="connsiteX1" fmla="*/ 4196080 w 4196080"/>
              <a:gd name="connsiteY1" fmla="*/ 0 h 2946400"/>
              <a:gd name="connsiteX2" fmla="*/ 4196080 w 4196080"/>
              <a:gd name="connsiteY2" fmla="*/ 2946400 h 2946400"/>
              <a:gd name="connsiteX3" fmla="*/ 0 w 419608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4196080" h="2946400">
                <a:moveTo>
                  <a:pt x="0" y="0"/>
                </a:moveTo>
                <a:lnTo>
                  <a:pt x="4196080" y="0"/>
                </a:lnTo>
                <a:lnTo>
                  <a:pt x="4196080" y="2946400"/>
                </a:lnTo>
                <a:lnTo>
                  <a:pt x="0" y="2946400"/>
                </a:lnTo>
                <a:close/>
              </a:path>
            </a:pathLst>
          </a:custGeom>
        </p:spPr>
        <p:txBody>
          <a:bodyPr wrap="square" tIns="720000" anchor="ctr">
            <a:noAutofit/>
          </a:bodyPr>
          <a:lstStyle>
            <a:lvl1pPr>
              <a:defRPr lang="en-US" sz="1400" dirty="0">
                <a:solidFill>
                  <a:schemeClr val="tx1">
                    <a:lumMod val="75000"/>
                    <a:lumOff val="25000"/>
                  </a:schemeClr>
                </a:solidFill>
              </a:defRPr>
            </a:lvl1pPr>
          </a:lstStyle>
          <a:p>
            <a:pPr marL="0" lvl="0" indent="0" algn="ctr">
              <a:buNone/>
            </a:pPr>
            <a:endParaRPr lang="en-US" dirty="0"/>
          </a:p>
        </p:txBody>
      </p:sp>
      <p:sp>
        <p:nvSpPr>
          <p:cNvPr id="5"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6"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8765572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1_img">
    <p:spTree>
      <p:nvGrpSpPr>
        <p:cNvPr id="1" name=""/>
        <p:cNvGrpSpPr/>
        <p:nvPr/>
      </p:nvGrpSpPr>
      <p:grpSpPr>
        <a:xfrm>
          <a:off x="0" y="0"/>
          <a:ext cx="0" cy="0"/>
          <a:chOff x="0" y="0"/>
          <a:chExt cx="0" cy="0"/>
        </a:xfrm>
      </p:grpSpPr>
      <p:sp>
        <p:nvSpPr>
          <p:cNvPr id="6" name="Picture Placeholder 5"/>
          <p:cNvSpPr>
            <a:spLocks noGrp="1"/>
          </p:cNvSpPr>
          <p:nvPr>
            <p:ph type="pic" sz="quarter" idx="21"/>
          </p:nvPr>
        </p:nvSpPr>
        <p:spPr>
          <a:xfrm>
            <a:off x="0" y="0"/>
            <a:ext cx="9144000" cy="3291840"/>
          </a:xfrm>
          <a:custGeom>
            <a:avLst/>
            <a:gdLst>
              <a:gd name="connsiteX0" fmla="*/ 0 w 9144000"/>
              <a:gd name="connsiteY0" fmla="*/ 0 h 3291840"/>
              <a:gd name="connsiteX1" fmla="*/ 9144000 w 9144000"/>
              <a:gd name="connsiteY1" fmla="*/ 0 h 3291840"/>
              <a:gd name="connsiteX2" fmla="*/ 9144000 w 9144000"/>
              <a:gd name="connsiteY2" fmla="*/ 3291840 h 3291840"/>
              <a:gd name="connsiteX3" fmla="*/ 0 w 9144000"/>
              <a:gd name="connsiteY3" fmla="*/ 3291840 h 3291840"/>
            </a:gdLst>
            <a:ahLst/>
            <a:cxnLst>
              <a:cxn ang="0">
                <a:pos x="connsiteX0" y="connsiteY0"/>
              </a:cxn>
              <a:cxn ang="0">
                <a:pos x="connsiteX1" y="connsiteY1"/>
              </a:cxn>
              <a:cxn ang="0">
                <a:pos x="connsiteX2" y="connsiteY2"/>
              </a:cxn>
              <a:cxn ang="0">
                <a:pos x="connsiteX3" y="connsiteY3"/>
              </a:cxn>
            </a:cxnLst>
            <a:rect l="l" t="t" r="r" b="b"/>
            <a:pathLst>
              <a:path w="9144000" h="3291840">
                <a:moveTo>
                  <a:pt x="0" y="0"/>
                </a:moveTo>
                <a:lnTo>
                  <a:pt x="9144000" y="0"/>
                </a:lnTo>
                <a:lnTo>
                  <a:pt x="9144000" y="3291840"/>
                </a:lnTo>
                <a:lnTo>
                  <a:pt x="0" y="329184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0653516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2_img">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0" y="1384300"/>
            <a:ext cx="9144000" cy="3759199"/>
          </a:xfrm>
          <a:custGeom>
            <a:avLst/>
            <a:gdLst>
              <a:gd name="connsiteX0" fmla="*/ 0 w 9144000"/>
              <a:gd name="connsiteY0" fmla="*/ 0 h 2796540"/>
              <a:gd name="connsiteX1" fmla="*/ 9144000 w 9144000"/>
              <a:gd name="connsiteY1" fmla="*/ 0 h 2796540"/>
              <a:gd name="connsiteX2" fmla="*/ 9144000 w 9144000"/>
              <a:gd name="connsiteY2" fmla="*/ 486674 h 2796540"/>
              <a:gd name="connsiteX3" fmla="*/ 9144000 w 9144000"/>
              <a:gd name="connsiteY3" fmla="*/ 2663147 h 2796540"/>
              <a:gd name="connsiteX4" fmla="*/ 9144000 w 9144000"/>
              <a:gd name="connsiteY4" fmla="*/ 2796540 h 2796540"/>
              <a:gd name="connsiteX5" fmla="*/ 0 w 9144000"/>
              <a:gd name="connsiteY5" fmla="*/ 2796540 h 2796540"/>
              <a:gd name="connsiteX6" fmla="*/ 0 w 9144000"/>
              <a:gd name="connsiteY6" fmla="*/ 2663147 h 2796540"/>
              <a:gd name="connsiteX7" fmla="*/ 0 w 9144000"/>
              <a:gd name="connsiteY7" fmla="*/ 486674 h 27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96540">
                <a:moveTo>
                  <a:pt x="0" y="0"/>
                </a:moveTo>
                <a:lnTo>
                  <a:pt x="9144000" y="0"/>
                </a:lnTo>
                <a:lnTo>
                  <a:pt x="9144000" y="486674"/>
                </a:lnTo>
                <a:lnTo>
                  <a:pt x="9144000" y="2663147"/>
                </a:lnTo>
                <a:lnTo>
                  <a:pt x="9144000" y="2796540"/>
                </a:lnTo>
                <a:lnTo>
                  <a:pt x="0" y="2796540"/>
                </a:lnTo>
                <a:lnTo>
                  <a:pt x="0" y="2663147"/>
                </a:lnTo>
                <a:lnTo>
                  <a:pt x="0" y="486674"/>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7220126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3_img">
    <p:spTree>
      <p:nvGrpSpPr>
        <p:cNvPr id="1" name=""/>
        <p:cNvGrpSpPr/>
        <p:nvPr/>
      </p:nvGrpSpPr>
      <p:grpSpPr>
        <a:xfrm>
          <a:off x="0" y="0"/>
          <a:ext cx="0" cy="0"/>
          <a:chOff x="0" y="0"/>
          <a:chExt cx="0" cy="0"/>
        </a:xfrm>
      </p:grpSpPr>
      <p:sp>
        <p:nvSpPr>
          <p:cNvPr id="9" name="Picture Placeholder 8"/>
          <p:cNvSpPr>
            <a:spLocks noGrp="1"/>
          </p:cNvSpPr>
          <p:nvPr>
            <p:ph type="pic" sz="quarter" idx="21"/>
          </p:nvPr>
        </p:nvSpPr>
        <p:spPr>
          <a:xfrm>
            <a:off x="1116" y="0"/>
            <a:ext cx="3900324" cy="5143500"/>
          </a:xfrm>
          <a:custGeom>
            <a:avLst/>
            <a:gdLst>
              <a:gd name="connsiteX0" fmla="*/ 0 w 3900324"/>
              <a:gd name="connsiteY0" fmla="*/ 0 h 5143500"/>
              <a:gd name="connsiteX1" fmla="*/ 3900324 w 3900324"/>
              <a:gd name="connsiteY1" fmla="*/ 0 h 5143500"/>
              <a:gd name="connsiteX2" fmla="*/ 3900324 w 3900324"/>
              <a:gd name="connsiteY2" fmla="*/ 5143500 h 5143500"/>
              <a:gd name="connsiteX3" fmla="*/ 0 w 390032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900324" h="5143500">
                <a:moveTo>
                  <a:pt x="0" y="0"/>
                </a:moveTo>
                <a:lnTo>
                  <a:pt x="3900324" y="0"/>
                </a:lnTo>
                <a:lnTo>
                  <a:pt x="3900324" y="5143500"/>
                </a:lnTo>
                <a:lnTo>
                  <a:pt x="0" y="51435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99102490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4_img">
    <p:spTree>
      <p:nvGrpSpPr>
        <p:cNvPr id="1" name=""/>
        <p:cNvGrpSpPr/>
        <p:nvPr/>
      </p:nvGrpSpPr>
      <p:grpSpPr>
        <a:xfrm>
          <a:off x="0" y="0"/>
          <a:ext cx="0" cy="0"/>
          <a:chOff x="0" y="0"/>
          <a:chExt cx="0" cy="0"/>
        </a:xfrm>
      </p:grpSpPr>
      <p:sp>
        <p:nvSpPr>
          <p:cNvPr id="14" name="Picture Placeholder 13"/>
          <p:cNvSpPr>
            <a:spLocks noGrp="1"/>
          </p:cNvSpPr>
          <p:nvPr>
            <p:ph type="pic" sz="quarter" idx="21"/>
          </p:nvPr>
        </p:nvSpPr>
        <p:spPr>
          <a:xfrm>
            <a:off x="3888993" y="1476206"/>
            <a:ext cx="1783905" cy="1808211"/>
          </a:xfrm>
          <a:custGeom>
            <a:avLst/>
            <a:gdLst>
              <a:gd name="connsiteX0" fmla="*/ 1399905 w 1783905"/>
              <a:gd name="connsiteY0" fmla="*/ 0 h 1808211"/>
              <a:gd name="connsiteX1" fmla="*/ 1783905 w 1783905"/>
              <a:gd name="connsiteY1" fmla="*/ 1433107 h 1808211"/>
              <a:gd name="connsiteX2" fmla="*/ 384000 w 1783905"/>
              <a:gd name="connsiteY2" fmla="*/ 1808211 h 1808211"/>
              <a:gd name="connsiteX3" fmla="*/ 0 w 1783905"/>
              <a:gd name="connsiteY3" fmla="*/ 375103 h 1808211"/>
            </a:gdLst>
            <a:ahLst/>
            <a:cxnLst>
              <a:cxn ang="0">
                <a:pos x="connsiteX0" y="connsiteY0"/>
              </a:cxn>
              <a:cxn ang="0">
                <a:pos x="connsiteX1" y="connsiteY1"/>
              </a:cxn>
              <a:cxn ang="0">
                <a:pos x="connsiteX2" y="connsiteY2"/>
              </a:cxn>
              <a:cxn ang="0">
                <a:pos x="connsiteX3" y="connsiteY3"/>
              </a:cxn>
            </a:cxnLst>
            <a:rect l="l" t="t" r="r" b="b"/>
            <a:pathLst>
              <a:path w="1783905" h="1808211">
                <a:moveTo>
                  <a:pt x="1399905" y="0"/>
                </a:moveTo>
                <a:lnTo>
                  <a:pt x="1783905" y="1433107"/>
                </a:lnTo>
                <a:lnTo>
                  <a:pt x="384000" y="1808211"/>
                </a:lnTo>
                <a:lnTo>
                  <a:pt x="0" y="375103"/>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5" name="Picture Placeholder 14"/>
          <p:cNvSpPr>
            <a:spLocks noGrp="1"/>
          </p:cNvSpPr>
          <p:nvPr>
            <p:ph type="pic" sz="quarter" idx="22"/>
          </p:nvPr>
        </p:nvSpPr>
        <p:spPr>
          <a:xfrm>
            <a:off x="5068686" y="1808428"/>
            <a:ext cx="1783906" cy="1808211"/>
          </a:xfrm>
          <a:custGeom>
            <a:avLst/>
            <a:gdLst>
              <a:gd name="connsiteX0" fmla="*/ 384001 w 1783906"/>
              <a:gd name="connsiteY0" fmla="*/ 0 h 1808211"/>
              <a:gd name="connsiteX1" fmla="*/ 1783906 w 1783906"/>
              <a:gd name="connsiteY1" fmla="*/ 375103 h 1808211"/>
              <a:gd name="connsiteX2" fmla="*/ 1399906 w 1783906"/>
              <a:gd name="connsiteY2" fmla="*/ 1808211 h 1808211"/>
              <a:gd name="connsiteX3" fmla="*/ 0 w 1783906"/>
              <a:gd name="connsiteY3" fmla="*/ 1433107 h 1808211"/>
            </a:gdLst>
            <a:ahLst/>
            <a:cxnLst>
              <a:cxn ang="0">
                <a:pos x="connsiteX0" y="connsiteY0"/>
              </a:cxn>
              <a:cxn ang="0">
                <a:pos x="connsiteX1" y="connsiteY1"/>
              </a:cxn>
              <a:cxn ang="0">
                <a:pos x="connsiteX2" y="connsiteY2"/>
              </a:cxn>
              <a:cxn ang="0">
                <a:pos x="connsiteX3" y="connsiteY3"/>
              </a:cxn>
            </a:cxnLst>
            <a:rect l="l" t="t" r="r" b="b"/>
            <a:pathLst>
              <a:path w="1783906" h="1808211">
                <a:moveTo>
                  <a:pt x="384001" y="0"/>
                </a:moveTo>
                <a:lnTo>
                  <a:pt x="1783906" y="375103"/>
                </a:lnTo>
                <a:lnTo>
                  <a:pt x="1399906" y="1808211"/>
                </a:lnTo>
                <a:lnTo>
                  <a:pt x="0" y="1433107"/>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7" name="Picture Placeholder 16"/>
          <p:cNvSpPr>
            <a:spLocks noGrp="1"/>
          </p:cNvSpPr>
          <p:nvPr>
            <p:ph type="pic" sz="quarter" idx="24"/>
          </p:nvPr>
        </p:nvSpPr>
        <p:spPr>
          <a:xfrm>
            <a:off x="6322620" y="1617799"/>
            <a:ext cx="1449288" cy="1483662"/>
          </a:xfrm>
          <a:custGeom>
            <a:avLst/>
            <a:gdLst>
              <a:gd name="connsiteX0" fmla="*/ 0 w 1449288"/>
              <a:gd name="connsiteY0" fmla="*/ 0 h 1483662"/>
              <a:gd name="connsiteX1" fmla="*/ 1449288 w 1449288"/>
              <a:gd name="connsiteY1" fmla="*/ 0 h 1483662"/>
              <a:gd name="connsiteX2" fmla="*/ 1449288 w 1449288"/>
              <a:gd name="connsiteY2" fmla="*/ 1483662 h 1483662"/>
              <a:gd name="connsiteX3" fmla="*/ 0 w 1449288"/>
              <a:gd name="connsiteY3" fmla="*/ 1483662 h 1483662"/>
            </a:gdLst>
            <a:ahLst/>
            <a:cxnLst>
              <a:cxn ang="0">
                <a:pos x="connsiteX0" y="connsiteY0"/>
              </a:cxn>
              <a:cxn ang="0">
                <a:pos x="connsiteX1" y="connsiteY1"/>
              </a:cxn>
              <a:cxn ang="0">
                <a:pos x="connsiteX2" y="connsiteY2"/>
              </a:cxn>
              <a:cxn ang="0">
                <a:pos x="connsiteX3" y="connsiteY3"/>
              </a:cxn>
            </a:cxnLst>
            <a:rect l="l" t="t" r="r" b="b"/>
            <a:pathLst>
              <a:path w="1449288" h="1483662">
                <a:moveTo>
                  <a:pt x="0" y="0"/>
                </a:moveTo>
                <a:lnTo>
                  <a:pt x="1449288" y="0"/>
                </a:lnTo>
                <a:lnTo>
                  <a:pt x="1449288" y="1483662"/>
                </a:lnTo>
                <a:lnTo>
                  <a:pt x="0" y="148366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8" name="Picture Placeholder 17"/>
          <p:cNvSpPr>
            <a:spLocks noGrp="1"/>
          </p:cNvSpPr>
          <p:nvPr>
            <p:ph type="pic" sz="quarter" idx="23"/>
          </p:nvPr>
        </p:nvSpPr>
        <p:spPr>
          <a:xfrm>
            <a:off x="6926686" y="2309189"/>
            <a:ext cx="1783905" cy="1808212"/>
          </a:xfrm>
          <a:custGeom>
            <a:avLst/>
            <a:gdLst>
              <a:gd name="connsiteX0" fmla="*/ 1399906 w 1783905"/>
              <a:gd name="connsiteY0" fmla="*/ 0 h 1808212"/>
              <a:gd name="connsiteX1" fmla="*/ 1783905 w 1783905"/>
              <a:gd name="connsiteY1" fmla="*/ 1433108 h 1808212"/>
              <a:gd name="connsiteX2" fmla="*/ 384000 w 1783905"/>
              <a:gd name="connsiteY2" fmla="*/ 1808212 h 1808212"/>
              <a:gd name="connsiteX3" fmla="*/ 0 w 1783905"/>
              <a:gd name="connsiteY3" fmla="*/ 375104 h 1808212"/>
            </a:gdLst>
            <a:ahLst/>
            <a:cxnLst>
              <a:cxn ang="0">
                <a:pos x="connsiteX0" y="connsiteY0"/>
              </a:cxn>
              <a:cxn ang="0">
                <a:pos x="connsiteX1" y="connsiteY1"/>
              </a:cxn>
              <a:cxn ang="0">
                <a:pos x="connsiteX2" y="connsiteY2"/>
              </a:cxn>
              <a:cxn ang="0">
                <a:pos x="connsiteX3" y="connsiteY3"/>
              </a:cxn>
            </a:cxnLst>
            <a:rect l="l" t="t" r="r" b="b"/>
            <a:pathLst>
              <a:path w="1783905" h="1808212">
                <a:moveTo>
                  <a:pt x="1399906" y="0"/>
                </a:moveTo>
                <a:lnTo>
                  <a:pt x="1783905" y="1433108"/>
                </a:lnTo>
                <a:lnTo>
                  <a:pt x="384000" y="1808212"/>
                </a:lnTo>
                <a:lnTo>
                  <a:pt x="0" y="37510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20888618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5_img">
    <p:spTree>
      <p:nvGrpSpPr>
        <p:cNvPr id="1" name=""/>
        <p:cNvGrpSpPr/>
        <p:nvPr/>
      </p:nvGrpSpPr>
      <p:grpSpPr>
        <a:xfrm>
          <a:off x="0" y="0"/>
          <a:ext cx="0" cy="0"/>
          <a:chOff x="0" y="0"/>
          <a:chExt cx="0" cy="0"/>
        </a:xfrm>
      </p:grpSpPr>
      <p:sp>
        <p:nvSpPr>
          <p:cNvPr id="24" name="Picture Placeholder 23"/>
          <p:cNvSpPr>
            <a:spLocks noGrp="1"/>
          </p:cNvSpPr>
          <p:nvPr>
            <p:ph type="pic" sz="quarter" idx="24"/>
          </p:nvPr>
        </p:nvSpPr>
        <p:spPr>
          <a:xfrm>
            <a:off x="3912048" y="3213973"/>
            <a:ext cx="1459660" cy="1462373"/>
          </a:xfrm>
          <a:custGeom>
            <a:avLst/>
            <a:gdLst>
              <a:gd name="connsiteX0" fmla="*/ 309246 w 1459660"/>
              <a:gd name="connsiteY0" fmla="*/ 0 h 1462373"/>
              <a:gd name="connsiteX1" fmla="*/ 1459660 w 1459660"/>
              <a:gd name="connsiteY1" fmla="*/ 308253 h 1462373"/>
              <a:gd name="connsiteX2" fmla="*/ 1150414 w 1459660"/>
              <a:gd name="connsiteY2" fmla="*/ 1462373 h 1462373"/>
              <a:gd name="connsiteX3" fmla="*/ 0 w 1459660"/>
              <a:gd name="connsiteY3" fmla="*/ 1154121 h 1462373"/>
            </a:gdLst>
            <a:ahLst/>
            <a:cxnLst>
              <a:cxn ang="0">
                <a:pos x="connsiteX0" y="connsiteY0"/>
              </a:cxn>
              <a:cxn ang="0">
                <a:pos x="connsiteX1" y="connsiteY1"/>
              </a:cxn>
              <a:cxn ang="0">
                <a:pos x="connsiteX2" y="connsiteY2"/>
              </a:cxn>
              <a:cxn ang="0">
                <a:pos x="connsiteX3" y="connsiteY3"/>
              </a:cxn>
            </a:cxnLst>
            <a:rect l="l" t="t" r="r" b="b"/>
            <a:pathLst>
              <a:path w="1459660" h="1462373">
                <a:moveTo>
                  <a:pt x="309246" y="0"/>
                </a:moveTo>
                <a:lnTo>
                  <a:pt x="1459660" y="308253"/>
                </a:lnTo>
                <a:lnTo>
                  <a:pt x="1150414" y="1462373"/>
                </a:lnTo>
                <a:lnTo>
                  <a:pt x="0" y="1154121"/>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6" name="Picture Placeholder 15"/>
          <p:cNvSpPr>
            <a:spLocks noGrp="1"/>
          </p:cNvSpPr>
          <p:nvPr>
            <p:ph type="pic" sz="quarter" idx="25"/>
          </p:nvPr>
        </p:nvSpPr>
        <p:spPr>
          <a:xfrm>
            <a:off x="4092727" y="245252"/>
            <a:ext cx="2128640" cy="2151634"/>
          </a:xfrm>
          <a:custGeom>
            <a:avLst/>
            <a:gdLst>
              <a:gd name="connsiteX0" fmla="*/ 1672167 w 2128640"/>
              <a:gd name="connsiteY0" fmla="*/ 0 h 2151634"/>
              <a:gd name="connsiteX1" fmla="*/ 2128640 w 2128640"/>
              <a:gd name="connsiteY1" fmla="*/ 1703578 h 2151634"/>
              <a:gd name="connsiteX2" fmla="*/ 456472 w 2128640"/>
              <a:gd name="connsiteY2" fmla="*/ 2151634 h 2151634"/>
              <a:gd name="connsiteX3" fmla="*/ 0 w 2128640"/>
              <a:gd name="connsiteY3" fmla="*/ 448056 h 2151634"/>
            </a:gdLst>
            <a:ahLst/>
            <a:cxnLst>
              <a:cxn ang="0">
                <a:pos x="connsiteX0" y="connsiteY0"/>
              </a:cxn>
              <a:cxn ang="0">
                <a:pos x="connsiteX1" y="connsiteY1"/>
              </a:cxn>
              <a:cxn ang="0">
                <a:pos x="connsiteX2" y="connsiteY2"/>
              </a:cxn>
              <a:cxn ang="0">
                <a:pos x="connsiteX3" y="connsiteY3"/>
              </a:cxn>
            </a:cxnLst>
            <a:rect l="l" t="t" r="r" b="b"/>
            <a:pathLst>
              <a:path w="2128640" h="2151634">
                <a:moveTo>
                  <a:pt x="1672167" y="0"/>
                </a:moveTo>
                <a:lnTo>
                  <a:pt x="2128640" y="1703578"/>
                </a:lnTo>
                <a:lnTo>
                  <a:pt x="456472" y="2151634"/>
                </a:lnTo>
                <a:lnTo>
                  <a:pt x="0" y="448056"/>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22" name="Picture Placeholder 21"/>
          <p:cNvSpPr>
            <a:spLocks noGrp="1"/>
          </p:cNvSpPr>
          <p:nvPr>
            <p:ph type="pic" sz="quarter" idx="26"/>
          </p:nvPr>
        </p:nvSpPr>
        <p:spPr>
          <a:xfrm>
            <a:off x="5534253" y="643283"/>
            <a:ext cx="2128641" cy="2151634"/>
          </a:xfrm>
          <a:custGeom>
            <a:avLst/>
            <a:gdLst>
              <a:gd name="connsiteX0" fmla="*/ 456473 w 2128641"/>
              <a:gd name="connsiteY0" fmla="*/ 0 h 2151634"/>
              <a:gd name="connsiteX1" fmla="*/ 2128641 w 2128641"/>
              <a:gd name="connsiteY1" fmla="*/ 448056 h 2151634"/>
              <a:gd name="connsiteX2" fmla="*/ 1672168 w 2128641"/>
              <a:gd name="connsiteY2" fmla="*/ 2151634 h 2151634"/>
              <a:gd name="connsiteX3" fmla="*/ 0 w 2128641"/>
              <a:gd name="connsiteY3" fmla="*/ 1703578 h 2151634"/>
            </a:gdLst>
            <a:ahLst/>
            <a:cxnLst>
              <a:cxn ang="0">
                <a:pos x="connsiteX0" y="connsiteY0"/>
              </a:cxn>
              <a:cxn ang="0">
                <a:pos x="connsiteX1" y="connsiteY1"/>
              </a:cxn>
              <a:cxn ang="0">
                <a:pos x="connsiteX2" y="connsiteY2"/>
              </a:cxn>
              <a:cxn ang="0">
                <a:pos x="connsiteX3" y="connsiteY3"/>
              </a:cxn>
            </a:cxnLst>
            <a:rect l="l" t="t" r="r" b="b"/>
            <a:pathLst>
              <a:path w="2128641" h="2151634">
                <a:moveTo>
                  <a:pt x="456473" y="0"/>
                </a:moveTo>
                <a:lnTo>
                  <a:pt x="2128641" y="448056"/>
                </a:lnTo>
                <a:lnTo>
                  <a:pt x="1672168" y="2151634"/>
                </a:lnTo>
                <a:lnTo>
                  <a:pt x="0" y="1703578"/>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26" name="Picture Placeholder 25"/>
          <p:cNvSpPr>
            <a:spLocks noGrp="1"/>
          </p:cNvSpPr>
          <p:nvPr>
            <p:ph type="pic" sz="quarter" idx="29"/>
          </p:nvPr>
        </p:nvSpPr>
        <p:spPr>
          <a:xfrm>
            <a:off x="5157047" y="3141302"/>
            <a:ext cx="1469664" cy="1506002"/>
          </a:xfrm>
          <a:custGeom>
            <a:avLst/>
            <a:gdLst>
              <a:gd name="connsiteX0" fmla="*/ 0 w 1469664"/>
              <a:gd name="connsiteY0" fmla="*/ 0 h 1506002"/>
              <a:gd name="connsiteX1" fmla="*/ 1469664 w 1469664"/>
              <a:gd name="connsiteY1" fmla="*/ 0 h 1506002"/>
              <a:gd name="connsiteX2" fmla="*/ 1469664 w 1469664"/>
              <a:gd name="connsiteY2" fmla="*/ 1506002 h 1506002"/>
              <a:gd name="connsiteX3" fmla="*/ 0 w 1469664"/>
              <a:gd name="connsiteY3" fmla="*/ 1506002 h 1506002"/>
            </a:gdLst>
            <a:ahLst/>
            <a:cxnLst>
              <a:cxn ang="0">
                <a:pos x="connsiteX0" y="connsiteY0"/>
              </a:cxn>
              <a:cxn ang="0">
                <a:pos x="connsiteX1" y="connsiteY1"/>
              </a:cxn>
              <a:cxn ang="0">
                <a:pos x="connsiteX2" y="connsiteY2"/>
              </a:cxn>
              <a:cxn ang="0">
                <a:pos x="connsiteX3" y="connsiteY3"/>
              </a:cxn>
            </a:cxnLst>
            <a:rect l="l" t="t" r="r" b="b"/>
            <a:pathLst>
              <a:path w="1469664" h="1506002">
                <a:moveTo>
                  <a:pt x="0" y="0"/>
                </a:moveTo>
                <a:lnTo>
                  <a:pt x="1469664" y="0"/>
                </a:lnTo>
                <a:lnTo>
                  <a:pt x="1469664" y="1506002"/>
                </a:lnTo>
                <a:lnTo>
                  <a:pt x="0" y="150600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30" name="Picture Placeholder 29"/>
          <p:cNvSpPr>
            <a:spLocks noGrp="1"/>
          </p:cNvSpPr>
          <p:nvPr>
            <p:ph type="pic" sz="quarter" idx="30"/>
          </p:nvPr>
        </p:nvSpPr>
        <p:spPr>
          <a:xfrm>
            <a:off x="6260385" y="3512668"/>
            <a:ext cx="1266843" cy="1284419"/>
          </a:xfrm>
          <a:custGeom>
            <a:avLst/>
            <a:gdLst>
              <a:gd name="connsiteX0" fmla="*/ 994053 w 1266843"/>
              <a:gd name="connsiteY0" fmla="*/ 0 h 1284419"/>
              <a:gd name="connsiteX1" fmla="*/ 1086443 w 1266843"/>
              <a:gd name="connsiteY1" fmla="*/ 344804 h 1284419"/>
              <a:gd name="connsiteX2" fmla="*/ 1090668 w 1266843"/>
              <a:gd name="connsiteY2" fmla="*/ 345936 h 1284419"/>
              <a:gd name="connsiteX3" fmla="*/ 1088707 w 1266843"/>
              <a:gd name="connsiteY3" fmla="*/ 353254 h 1284419"/>
              <a:gd name="connsiteX4" fmla="*/ 1266843 w 1266843"/>
              <a:gd name="connsiteY4" fmla="*/ 1018064 h 1284419"/>
              <a:gd name="connsiteX5" fmla="*/ 272790 w 1266843"/>
              <a:gd name="connsiteY5" fmla="*/ 1284419 h 1284419"/>
              <a:gd name="connsiteX6" fmla="*/ 0 w 1266843"/>
              <a:gd name="connsiteY6" fmla="*/ 266356 h 1284419"/>
              <a:gd name="connsiteX7" fmla="*/ 365756 w 1266843"/>
              <a:gd name="connsiteY7" fmla="*/ 168352 h 1284419"/>
              <a:gd name="connsiteX8" fmla="*/ 369920 w 1266843"/>
              <a:gd name="connsiteY8" fmla="*/ 152812 h 1284419"/>
              <a:gd name="connsiteX9" fmla="*/ 396836 w 1266843"/>
              <a:gd name="connsiteY9" fmla="*/ 160024 h 128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843" h="1284419">
                <a:moveTo>
                  <a:pt x="994053" y="0"/>
                </a:moveTo>
                <a:lnTo>
                  <a:pt x="1086443" y="344804"/>
                </a:lnTo>
                <a:lnTo>
                  <a:pt x="1090668" y="345936"/>
                </a:lnTo>
                <a:lnTo>
                  <a:pt x="1088707" y="353254"/>
                </a:lnTo>
                <a:lnTo>
                  <a:pt x="1266843" y="1018064"/>
                </a:lnTo>
                <a:lnTo>
                  <a:pt x="272790" y="1284419"/>
                </a:lnTo>
                <a:lnTo>
                  <a:pt x="0" y="266356"/>
                </a:lnTo>
                <a:lnTo>
                  <a:pt x="365756" y="168352"/>
                </a:lnTo>
                <a:lnTo>
                  <a:pt x="369920" y="152812"/>
                </a:lnTo>
                <a:lnTo>
                  <a:pt x="396836" y="16002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21" name="Picture Placeholder 20"/>
          <p:cNvSpPr>
            <a:spLocks noGrp="1"/>
          </p:cNvSpPr>
          <p:nvPr>
            <p:ph type="pic" sz="quarter" idx="27"/>
          </p:nvPr>
        </p:nvSpPr>
        <p:spPr>
          <a:xfrm>
            <a:off x="7002399" y="439231"/>
            <a:ext cx="1731155" cy="1763674"/>
          </a:xfrm>
          <a:custGeom>
            <a:avLst/>
            <a:gdLst>
              <a:gd name="connsiteX0" fmla="*/ 0 w 1731155"/>
              <a:gd name="connsiteY0" fmla="*/ 0 h 1763674"/>
              <a:gd name="connsiteX1" fmla="*/ 1731155 w 1731155"/>
              <a:gd name="connsiteY1" fmla="*/ 0 h 1763674"/>
              <a:gd name="connsiteX2" fmla="*/ 1731155 w 1731155"/>
              <a:gd name="connsiteY2" fmla="*/ 1763674 h 1763674"/>
              <a:gd name="connsiteX3" fmla="*/ 0 w 1731155"/>
              <a:gd name="connsiteY3" fmla="*/ 1763674 h 1763674"/>
            </a:gdLst>
            <a:ahLst/>
            <a:cxnLst>
              <a:cxn ang="0">
                <a:pos x="connsiteX0" y="connsiteY0"/>
              </a:cxn>
              <a:cxn ang="0">
                <a:pos x="connsiteX1" y="connsiteY1"/>
              </a:cxn>
              <a:cxn ang="0">
                <a:pos x="connsiteX2" y="connsiteY2"/>
              </a:cxn>
              <a:cxn ang="0">
                <a:pos x="connsiteX3" y="connsiteY3"/>
              </a:cxn>
            </a:cxnLst>
            <a:rect l="l" t="t" r="r" b="b"/>
            <a:pathLst>
              <a:path w="1731155" h="1763674">
                <a:moveTo>
                  <a:pt x="0" y="0"/>
                </a:moveTo>
                <a:lnTo>
                  <a:pt x="1731155" y="0"/>
                </a:lnTo>
                <a:lnTo>
                  <a:pt x="1731155" y="1763674"/>
                </a:lnTo>
                <a:lnTo>
                  <a:pt x="0" y="176367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27" name="Picture Placeholder 26"/>
          <p:cNvSpPr>
            <a:spLocks noGrp="1"/>
          </p:cNvSpPr>
          <p:nvPr>
            <p:ph type="pic" sz="quarter" idx="28"/>
          </p:nvPr>
        </p:nvSpPr>
        <p:spPr>
          <a:xfrm>
            <a:off x="7113871" y="3161323"/>
            <a:ext cx="1630143" cy="1607051"/>
          </a:xfrm>
          <a:custGeom>
            <a:avLst/>
            <a:gdLst>
              <a:gd name="connsiteX0" fmla="*/ 337824 w 1630143"/>
              <a:gd name="connsiteY0" fmla="*/ 0 h 1607051"/>
              <a:gd name="connsiteX1" fmla="*/ 1630143 w 1630143"/>
              <a:gd name="connsiteY1" fmla="*/ 346275 h 1607051"/>
              <a:gd name="connsiteX2" fmla="*/ 1292319 w 1630143"/>
              <a:gd name="connsiteY2" fmla="*/ 1607051 h 1607051"/>
              <a:gd name="connsiteX3" fmla="*/ 0 w 1630143"/>
              <a:gd name="connsiteY3" fmla="*/ 1260776 h 1607051"/>
            </a:gdLst>
            <a:ahLst/>
            <a:cxnLst>
              <a:cxn ang="0">
                <a:pos x="connsiteX0" y="connsiteY0"/>
              </a:cxn>
              <a:cxn ang="0">
                <a:pos x="connsiteX1" y="connsiteY1"/>
              </a:cxn>
              <a:cxn ang="0">
                <a:pos x="connsiteX2" y="connsiteY2"/>
              </a:cxn>
              <a:cxn ang="0">
                <a:pos x="connsiteX3" y="connsiteY3"/>
              </a:cxn>
            </a:cxnLst>
            <a:rect l="l" t="t" r="r" b="b"/>
            <a:pathLst>
              <a:path w="1630143" h="1607051">
                <a:moveTo>
                  <a:pt x="337824" y="0"/>
                </a:moveTo>
                <a:lnTo>
                  <a:pt x="1630143" y="346275"/>
                </a:lnTo>
                <a:lnTo>
                  <a:pt x="1292319" y="1607051"/>
                </a:lnTo>
                <a:lnTo>
                  <a:pt x="0" y="1260776"/>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47229592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31_img">
    <p:spTree>
      <p:nvGrpSpPr>
        <p:cNvPr id="1" name=""/>
        <p:cNvGrpSpPr/>
        <p:nvPr/>
      </p:nvGrpSpPr>
      <p:grpSpPr>
        <a:xfrm>
          <a:off x="0" y="0"/>
          <a:ext cx="0" cy="0"/>
          <a:chOff x="0" y="0"/>
          <a:chExt cx="0" cy="0"/>
        </a:xfrm>
      </p:grpSpPr>
      <p:sp>
        <p:nvSpPr>
          <p:cNvPr id="12" name="Picture Placeholder 11"/>
          <p:cNvSpPr>
            <a:spLocks noGrp="1"/>
          </p:cNvSpPr>
          <p:nvPr>
            <p:ph type="pic" sz="quarter" idx="24"/>
          </p:nvPr>
        </p:nvSpPr>
        <p:spPr>
          <a:xfrm>
            <a:off x="3834544" y="439135"/>
            <a:ext cx="3174615" cy="3137809"/>
          </a:xfrm>
          <a:custGeom>
            <a:avLst/>
            <a:gdLst>
              <a:gd name="connsiteX0" fmla="*/ 2514365 w 3174615"/>
              <a:gd name="connsiteY0" fmla="*/ 0 h 3137809"/>
              <a:gd name="connsiteX1" fmla="*/ 3174615 w 3174615"/>
              <a:gd name="connsiteY1" fmla="*/ 2464087 h 3137809"/>
              <a:gd name="connsiteX2" fmla="*/ 660250 w 3174615"/>
              <a:gd name="connsiteY2" fmla="*/ 3137809 h 3137809"/>
              <a:gd name="connsiteX3" fmla="*/ 0 w 3174615"/>
              <a:gd name="connsiteY3" fmla="*/ 673722 h 3137809"/>
            </a:gdLst>
            <a:ahLst/>
            <a:cxnLst>
              <a:cxn ang="0">
                <a:pos x="connsiteX0" y="connsiteY0"/>
              </a:cxn>
              <a:cxn ang="0">
                <a:pos x="connsiteX1" y="connsiteY1"/>
              </a:cxn>
              <a:cxn ang="0">
                <a:pos x="connsiteX2" y="connsiteY2"/>
              </a:cxn>
              <a:cxn ang="0">
                <a:pos x="connsiteX3" y="connsiteY3"/>
              </a:cxn>
            </a:cxnLst>
            <a:rect l="l" t="t" r="r" b="b"/>
            <a:pathLst>
              <a:path w="3174615" h="3137809">
                <a:moveTo>
                  <a:pt x="2514365" y="0"/>
                </a:moveTo>
                <a:lnTo>
                  <a:pt x="3174615" y="2464087"/>
                </a:lnTo>
                <a:lnTo>
                  <a:pt x="660250" y="3137809"/>
                </a:lnTo>
                <a:lnTo>
                  <a:pt x="0" y="67372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4" name="Picture Placeholder 13"/>
          <p:cNvSpPr>
            <a:spLocks noGrp="1"/>
          </p:cNvSpPr>
          <p:nvPr>
            <p:ph type="pic" sz="quarter" idx="30"/>
          </p:nvPr>
        </p:nvSpPr>
        <p:spPr>
          <a:xfrm>
            <a:off x="6249327" y="1334735"/>
            <a:ext cx="2482739" cy="2473160"/>
          </a:xfrm>
          <a:custGeom>
            <a:avLst/>
            <a:gdLst>
              <a:gd name="connsiteX0" fmla="*/ 521899 w 2482739"/>
              <a:gd name="connsiteY0" fmla="*/ 0 h 2473160"/>
              <a:gd name="connsiteX1" fmla="*/ 2482739 w 2482739"/>
              <a:gd name="connsiteY1" fmla="*/ 525405 h 2473160"/>
              <a:gd name="connsiteX2" fmla="*/ 1960840 w 2482739"/>
              <a:gd name="connsiteY2" fmla="*/ 2473160 h 2473160"/>
              <a:gd name="connsiteX3" fmla="*/ 0 w 2482739"/>
              <a:gd name="connsiteY3" fmla="*/ 1947755 h 2473160"/>
            </a:gdLst>
            <a:ahLst/>
            <a:cxnLst>
              <a:cxn ang="0">
                <a:pos x="connsiteX0" y="connsiteY0"/>
              </a:cxn>
              <a:cxn ang="0">
                <a:pos x="connsiteX1" y="connsiteY1"/>
              </a:cxn>
              <a:cxn ang="0">
                <a:pos x="connsiteX2" y="connsiteY2"/>
              </a:cxn>
              <a:cxn ang="0">
                <a:pos x="connsiteX3" y="connsiteY3"/>
              </a:cxn>
            </a:cxnLst>
            <a:rect l="l" t="t" r="r" b="b"/>
            <a:pathLst>
              <a:path w="2482739" h="2473160">
                <a:moveTo>
                  <a:pt x="521899" y="0"/>
                </a:moveTo>
                <a:lnTo>
                  <a:pt x="2482739" y="525405"/>
                </a:lnTo>
                <a:lnTo>
                  <a:pt x="1960840" y="2473160"/>
                </a:lnTo>
                <a:lnTo>
                  <a:pt x="0" y="1947755"/>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
        <p:nvSpPr>
          <p:cNvPr id="13" name="Picture Placeholder 12"/>
          <p:cNvSpPr>
            <a:spLocks noGrp="1"/>
          </p:cNvSpPr>
          <p:nvPr>
            <p:ph type="pic" sz="quarter" idx="29"/>
          </p:nvPr>
        </p:nvSpPr>
        <p:spPr>
          <a:xfrm>
            <a:off x="3615200" y="2550348"/>
            <a:ext cx="1924967" cy="1962512"/>
          </a:xfrm>
          <a:custGeom>
            <a:avLst/>
            <a:gdLst>
              <a:gd name="connsiteX0" fmla="*/ 417631 w 1924967"/>
              <a:gd name="connsiteY0" fmla="*/ 0 h 1962512"/>
              <a:gd name="connsiteX1" fmla="*/ 1924967 w 1924967"/>
              <a:gd name="connsiteY1" fmla="*/ 403890 h 1962512"/>
              <a:gd name="connsiteX2" fmla="*/ 1507336 w 1924967"/>
              <a:gd name="connsiteY2" fmla="*/ 1962512 h 1962512"/>
              <a:gd name="connsiteX3" fmla="*/ 0 w 1924967"/>
              <a:gd name="connsiteY3" fmla="*/ 1558622 h 1962512"/>
            </a:gdLst>
            <a:ahLst/>
            <a:cxnLst>
              <a:cxn ang="0">
                <a:pos x="connsiteX0" y="connsiteY0"/>
              </a:cxn>
              <a:cxn ang="0">
                <a:pos x="connsiteX1" y="connsiteY1"/>
              </a:cxn>
              <a:cxn ang="0">
                <a:pos x="connsiteX2" y="connsiteY2"/>
              </a:cxn>
              <a:cxn ang="0">
                <a:pos x="connsiteX3" y="connsiteY3"/>
              </a:cxn>
            </a:cxnLst>
            <a:rect l="l" t="t" r="r" b="b"/>
            <a:pathLst>
              <a:path w="1924967" h="1962512">
                <a:moveTo>
                  <a:pt x="417631" y="0"/>
                </a:moveTo>
                <a:lnTo>
                  <a:pt x="1924967" y="403890"/>
                </a:lnTo>
                <a:lnTo>
                  <a:pt x="1507336" y="1962512"/>
                </a:lnTo>
                <a:lnTo>
                  <a:pt x="0" y="155862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17237028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32_im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00050" y="342900"/>
            <a:ext cx="8343900" cy="44577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p:spPr>
        <p:txBody>
          <a:bodyPr wrap="square" tIns="91440" bIns="640080" anchor="b">
            <a:noAutofit/>
          </a:bodyPr>
          <a:lstStyle>
            <a:lvl1pPr marL="0" indent="0" algn="ctr">
              <a:buNone/>
              <a:defRPr sz="1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8005672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B9CDD0-BB47-5404-0D22-D16D34C83BAF}"/>
              </a:ext>
            </a:extLst>
          </p:cNvPr>
          <p:cNvSpPr>
            <a:spLocks noGrp="1"/>
          </p:cNvSpPr>
          <p:nvPr>
            <p:ph type="ctrTitle"/>
          </p:nvPr>
        </p:nvSpPr>
        <p:spPr>
          <a:xfrm>
            <a:off x="1143000" y="841375"/>
            <a:ext cx="6858000" cy="17907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63A0432-8521-4449-A8CC-D18BE63D1FC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F536AB1-9459-369D-DE67-B1F3424F6AFF}"/>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71C8AA9E-A722-2178-2F5D-DA04102852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5EF3936-6A66-55B6-6B75-FB8F66F288D0}"/>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10749228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0D711-4B7D-6736-1F63-CDCA17D1AB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0DE2607-5CFB-2855-D563-09635554982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E811D7-0077-F4C9-9145-55ED37B70C37}"/>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974EB1D5-58AA-6978-F3BA-F0A8690701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D5BDAE-DEA6-B014-A9D1-D3733D046351}"/>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189934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6_img">
    <p:spTree>
      <p:nvGrpSpPr>
        <p:cNvPr id="1" name=""/>
        <p:cNvGrpSpPr/>
        <p:nvPr/>
      </p:nvGrpSpPr>
      <p:grpSpPr>
        <a:xfrm>
          <a:off x="0" y="0"/>
          <a:ext cx="0" cy="0"/>
          <a:chOff x="0" y="0"/>
          <a:chExt cx="0" cy="0"/>
        </a:xfrm>
      </p:grpSpPr>
      <p:sp>
        <p:nvSpPr>
          <p:cNvPr id="16" name="Picture Placeholder 15"/>
          <p:cNvSpPr>
            <a:spLocks noGrp="1"/>
          </p:cNvSpPr>
          <p:nvPr>
            <p:ph type="pic" sz="quarter" idx="28"/>
          </p:nvPr>
        </p:nvSpPr>
        <p:spPr>
          <a:xfrm>
            <a:off x="4114800" y="3311070"/>
            <a:ext cx="2482152" cy="1828801"/>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29"/>
          </p:nvPr>
        </p:nvSpPr>
        <p:spPr>
          <a:xfrm>
            <a:off x="4114800" y="1435098"/>
            <a:ext cx="2482152" cy="1828801"/>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30"/>
          </p:nvPr>
        </p:nvSpPr>
        <p:spPr>
          <a:xfrm>
            <a:off x="6635750" y="522515"/>
            <a:ext cx="2122714" cy="1743528"/>
          </a:xfrm>
          <a:custGeom>
            <a:avLst/>
            <a:gdLst>
              <a:gd name="connsiteX0" fmla="*/ 0 w 2122714"/>
              <a:gd name="connsiteY0" fmla="*/ 0 h 1743528"/>
              <a:gd name="connsiteX1" fmla="*/ 2122714 w 2122714"/>
              <a:gd name="connsiteY1" fmla="*/ 0 h 1743528"/>
              <a:gd name="connsiteX2" fmla="*/ 2122714 w 2122714"/>
              <a:gd name="connsiteY2" fmla="*/ 1743528 h 1743528"/>
              <a:gd name="connsiteX3" fmla="*/ 0 w 2122714"/>
              <a:gd name="connsiteY3" fmla="*/ 1743528 h 1743528"/>
            </a:gdLst>
            <a:ahLst/>
            <a:cxnLst>
              <a:cxn ang="0">
                <a:pos x="connsiteX0" y="connsiteY0"/>
              </a:cxn>
              <a:cxn ang="0">
                <a:pos x="connsiteX1" y="connsiteY1"/>
              </a:cxn>
              <a:cxn ang="0">
                <a:pos x="connsiteX2" y="connsiteY2"/>
              </a:cxn>
              <a:cxn ang="0">
                <a:pos x="connsiteX3" y="connsiteY3"/>
              </a:cxn>
            </a:cxnLst>
            <a:rect l="l" t="t" r="r" b="b"/>
            <a:pathLst>
              <a:path w="2122714" h="1743528">
                <a:moveTo>
                  <a:pt x="0" y="0"/>
                </a:moveTo>
                <a:lnTo>
                  <a:pt x="2122714" y="0"/>
                </a:lnTo>
                <a:lnTo>
                  <a:pt x="2122714" y="1743528"/>
                </a:lnTo>
                <a:lnTo>
                  <a:pt x="0" y="17435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1" name="Picture Placeholder 20"/>
          <p:cNvSpPr>
            <a:spLocks noGrp="1"/>
          </p:cNvSpPr>
          <p:nvPr>
            <p:ph type="pic" sz="quarter" idx="31"/>
          </p:nvPr>
        </p:nvSpPr>
        <p:spPr>
          <a:xfrm>
            <a:off x="6635750" y="2307770"/>
            <a:ext cx="2122714" cy="2240644"/>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8" name="Picture Placeholder 17"/>
          <p:cNvSpPr>
            <a:spLocks noGrp="1"/>
          </p:cNvSpPr>
          <p:nvPr>
            <p:ph type="pic" sz="quarter" idx="32"/>
          </p:nvPr>
        </p:nvSpPr>
        <p:spPr>
          <a:xfrm>
            <a:off x="4114800" y="0"/>
            <a:ext cx="2482152" cy="1398813"/>
          </a:xfrm>
          <a:custGeom>
            <a:avLst/>
            <a:gdLst>
              <a:gd name="connsiteX0" fmla="*/ 0 w 2122714"/>
              <a:gd name="connsiteY0" fmla="*/ 0 h 876299"/>
              <a:gd name="connsiteX1" fmla="*/ 2122714 w 2122714"/>
              <a:gd name="connsiteY1" fmla="*/ 0 h 876299"/>
              <a:gd name="connsiteX2" fmla="*/ 2122714 w 2122714"/>
              <a:gd name="connsiteY2" fmla="*/ 876299 h 876299"/>
              <a:gd name="connsiteX3" fmla="*/ 0 w 2122714"/>
              <a:gd name="connsiteY3" fmla="*/ 876299 h 876299"/>
            </a:gdLst>
            <a:ahLst/>
            <a:cxnLst>
              <a:cxn ang="0">
                <a:pos x="connsiteX0" y="connsiteY0"/>
              </a:cxn>
              <a:cxn ang="0">
                <a:pos x="connsiteX1" y="connsiteY1"/>
              </a:cxn>
              <a:cxn ang="0">
                <a:pos x="connsiteX2" y="connsiteY2"/>
              </a:cxn>
              <a:cxn ang="0">
                <a:pos x="connsiteX3" y="connsiteY3"/>
              </a:cxn>
            </a:cxnLst>
            <a:rect l="l" t="t" r="r" b="b"/>
            <a:pathLst>
              <a:path w="2122714" h="876299">
                <a:moveTo>
                  <a:pt x="0" y="0"/>
                </a:moveTo>
                <a:lnTo>
                  <a:pt x="2122714" y="0"/>
                </a:lnTo>
                <a:lnTo>
                  <a:pt x="2122714" y="876299"/>
                </a:lnTo>
                <a:lnTo>
                  <a:pt x="0" y="876299"/>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40895694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1D70DB-0CBD-4FDC-00C0-7AB148DE1FEE}"/>
              </a:ext>
            </a:extLst>
          </p:cNvPr>
          <p:cNvSpPr>
            <a:spLocks noGrp="1"/>
          </p:cNvSpPr>
          <p:nvPr>
            <p:ph type="title"/>
          </p:nvPr>
        </p:nvSpPr>
        <p:spPr>
          <a:xfrm>
            <a:off x="623888" y="1282700"/>
            <a:ext cx="7886700" cy="2139950"/>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1EE4CC6-B0DC-14BD-C089-F8A706C5DC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78CBBAA-313C-5088-8549-609D4C47771E}"/>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3C7F1E59-4457-7739-77EC-F236902475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83F927-DE66-5FB8-E136-698E05982DA1}"/>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4348991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381B9-49F3-F94C-6342-AC6AED4C3C6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7113287-A482-89CE-9CA7-17A54287D4E9}"/>
              </a:ext>
            </a:extLst>
          </p:cNvPr>
          <p:cNvSpPr>
            <a:spLocks noGrp="1"/>
          </p:cNvSpPr>
          <p:nvPr>
            <p:ph sz="half" idx="1"/>
          </p:nvPr>
        </p:nvSpPr>
        <p:spPr>
          <a:xfrm>
            <a:off x="62865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A427EAB-F2CF-A1AD-9F1E-C19DEAB3730E}"/>
              </a:ext>
            </a:extLst>
          </p:cNvPr>
          <p:cNvSpPr>
            <a:spLocks noGrp="1"/>
          </p:cNvSpPr>
          <p:nvPr>
            <p:ph sz="half" idx="2"/>
          </p:nvPr>
        </p:nvSpPr>
        <p:spPr>
          <a:xfrm>
            <a:off x="464820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103CEC0-72E5-B863-43F4-F612CD1E047B}"/>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6" name="Platshållare för sidfot 5">
            <a:extLst>
              <a:ext uri="{FF2B5EF4-FFF2-40B4-BE49-F238E27FC236}">
                <a16:creationId xmlns:a16="http://schemas.microsoft.com/office/drawing/2014/main" id="{54658A19-AC2C-3858-9CEF-D64E422344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162EF2-540F-7E8B-C3D5-D1783F9CFD7A}"/>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0567681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FCBBD3-F5E9-E7D6-597D-D15470B7D3C0}"/>
              </a:ext>
            </a:extLst>
          </p:cNvPr>
          <p:cNvSpPr>
            <a:spLocks noGrp="1"/>
          </p:cNvSpPr>
          <p:nvPr>
            <p:ph type="title"/>
          </p:nvPr>
        </p:nvSpPr>
        <p:spPr>
          <a:xfrm>
            <a:off x="630238" y="274638"/>
            <a:ext cx="7886700" cy="993775"/>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EDB4311-23FE-4792-9467-06C6ABCC216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948CE00-640C-B255-802C-A233043DF9EF}"/>
              </a:ext>
            </a:extLst>
          </p:cNvPr>
          <p:cNvSpPr>
            <a:spLocks noGrp="1"/>
          </p:cNvSpPr>
          <p:nvPr>
            <p:ph sz="half" idx="2"/>
          </p:nvPr>
        </p:nvSpPr>
        <p:spPr>
          <a:xfrm>
            <a:off x="630238" y="1879600"/>
            <a:ext cx="3868737"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FF64EEC-6B96-C562-A6E4-5755B414202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B441B40-13DF-E3D4-51EF-8D329B27085B}"/>
              </a:ext>
            </a:extLst>
          </p:cNvPr>
          <p:cNvSpPr>
            <a:spLocks noGrp="1"/>
          </p:cNvSpPr>
          <p:nvPr>
            <p:ph sz="quarter" idx="4"/>
          </p:nvPr>
        </p:nvSpPr>
        <p:spPr>
          <a:xfrm>
            <a:off x="4629150" y="1879600"/>
            <a:ext cx="3887788"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862D4AF-C500-0586-DE41-813A76D3D969}"/>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8" name="Platshållare för sidfot 7">
            <a:extLst>
              <a:ext uri="{FF2B5EF4-FFF2-40B4-BE49-F238E27FC236}">
                <a16:creationId xmlns:a16="http://schemas.microsoft.com/office/drawing/2014/main" id="{49032BDA-CD8D-BF58-F123-5301F00F098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EB8D71C-3786-0CBF-7461-092516610017}"/>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840763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2B234D-492C-CF4E-41FF-147A25ED7EB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C1B5AB-37DF-F477-05FB-9FDA32EB6749}"/>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4" name="Platshållare för sidfot 3">
            <a:extLst>
              <a:ext uri="{FF2B5EF4-FFF2-40B4-BE49-F238E27FC236}">
                <a16:creationId xmlns:a16="http://schemas.microsoft.com/office/drawing/2014/main" id="{F2B353F9-21F2-176D-3BFE-F7E76CE5AD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5DF617F-EEE8-5415-0B82-39280B87621E}"/>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8449441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9E12068-0D4B-4104-690E-9E391CF9C41F}"/>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3" name="Platshållare för sidfot 2">
            <a:extLst>
              <a:ext uri="{FF2B5EF4-FFF2-40B4-BE49-F238E27FC236}">
                <a16:creationId xmlns:a16="http://schemas.microsoft.com/office/drawing/2014/main" id="{9E885C47-A452-8B0D-7EAC-E7C99F91E5E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4ACE6B9-097A-6F8E-BF77-E6AD4C2C25A3}"/>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2126838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382073-DF83-26C1-6208-7C099531ECF1}"/>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CF4953-0EBA-E16B-CDEE-9E42E20B3B0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688B89B-4F9A-096D-C449-DD4C909F10E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4EE839-5D82-49F4-48A5-EAA52FC2FD02}"/>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6" name="Platshållare för sidfot 5">
            <a:extLst>
              <a:ext uri="{FF2B5EF4-FFF2-40B4-BE49-F238E27FC236}">
                <a16:creationId xmlns:a16="http://schemas.microsoft.com/office/drawing/2014/main" id="{9363115C-ADE9-A57F-1AE7-029D193C75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8D7D6B-65DB-FCFA-C3BD-9681467A3AF5}"/>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8846395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AFDAA7-EC0B-55AD-AD9F-BC6824317E55}"/>
              </a:ext>
            </a:extLst>
          </p:cNvPr>
          <p:cNvSpPr>
            <a:spLocks noGrp="1"/>
          </p:cNvSpPr>
          <p:nvPr>
            <p:ph type="title"/>
          </p:nvPr>
        </p:nvSpPr>
        <p:spPr>
          <a:xfrm>
            <a:off x="630238" y="342900"/>
            <a:ext cx="2949575" cy="120015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6A831CA-E261-87A8-A6E7-57591588C7D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9F8AD56-3F51-A72C-1290-D7EB11F52D1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C5F6AC7-E467-A5C2-C441-C7EFE62BC9F7}"/>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6" name="Platshållare för sidfot 5">
            <a:extLst>
              <a:ext uri="{FF2B5EF4-FFF2-40B4-BE49-F238E27FC236}">
                <a16:creationId xmlns:a16="http://schemas.microsoft.com/office/drawing/2014/main" id="{8BC02F42-7BB9-7D9B-3BAF-39591D1D3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B748962-A998-B73E-970C-36672390D80C}"/>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33349110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AB87C-9BBF-1993-84DF-B59E60A9E9C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29BC86-47E3-D5E8-508B-7DC1059B4EA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BD7219-910E-19A0-2CB7-A223C78EDB26}"/>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27BB09D4-D398-CA8B-F984-03259B348B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E58C0C-0524-60E2-098C-6AC505E13597}"/>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9490844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8ED0871-4383-90CD-B1EB-C05115744475}"/>
              </a:ext>
            </a:extLst>
          </p:cNvPr>
          <p:cNvSpPr>
            <a:spLocks noGrp="1"/>
          </p:cNvSpPr>
          <p:nvPr>
            <p:ph type="title" orient="vert"/>
          </p:nvPr>
        </p:nvSpPr>
        <p:spPr>
          <a:xfrm>
            <a:off x="6543675" y="274638"/>
            <a:ext cx="1971675" cy="4357687"/>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0F5868-B9ED-4495-52F9-D7D09139044F}"/>
              </a:ext>
            </a:extLst>
          </p:cNvPr>
          <p:cNvSpPr>
            <a:spLocks noGrp="1"/>
          </p:cNvSpPr>
          <p:nvPr>
            <p:ph type="body" orient="vert" idx="1"/>
          </p:nvPr>
        </p:nvSpPr>
        <p:spPr>
          <a:xfrm>
            <a:off x="628650" y="274638"/>
            <a:ext cx="5762625" cy="43576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BACFDC-3F81-F56A-31A3-F2EF71535040}"/>
              </a:ext>
            </a:extLst>
          </p:cNvPr>
          <p:cNvSpPr>
            <a:spLocks noGrp="1"/>
          </p:cNvSpPr>
          <p:nvPr>
            <p:ph type="dt" sz="half" idx="10"/>
          </p:nvPr>
        </p:nvSpPr>
        <p:spPr/>
        <p:txBody>
          <a:body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6A14ACFD-9DD4-45B4-FC44-804805973A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209279-8B9B-393E-A935-A0DF1DB90C65}"/>
              </a:ext>
            </a:extLst>
          </p:cNvPr>
          <p:cNvSpPr>
            <a:spLocks noGrp="1"/>
          </p:cNvSpPr>
          <p:nvPr>
            <p:ph type="sldNum" sz="quarter" idx="12"/>
          </p:nvPr>
        </p:nvSpPr>
        <p:spPr/>
        <p:txBody>
          <a:bodyPr/>
          <a:lstStyle/>
          <a:p>
            <a:fld id="{E66DF444-5BBA-48AF-AA46-DC265E94ECD5}" type="slidenum">
              <a:rPr lang="sv-SE" smtClean="0"/>
              <a:t>‹#›</a:t>
            </a:fld>
            <a:endParaRPr lang="sv-SE"/>
          </a:p>
        </p:txBody>
      </p:sp>
    </p:spTree>
    <p:extLst>
      <p:ext uri="{BB962C8B-B14F-4D97-AF65-F5344CB8AC3E}">
        <p14:creationId xmlns:p14="http://schemas.microsoft.com/office/powerpoint/2010/main" val="21982867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1_img">
    <p:spTree>
      <p:nvGrpSpPr>
        <p:cNvPr id="1" name=""/>
        <p:cNvGrpSpPr/>
        <p:nvPr/>
      </p:nvGrpSpPr>
      <p:grpSpPr>
        <a:xfrm>
          <a:off x="0" y="0"/>
          <a:ext cx="0" cy="0"/>
          <a:chOff x="0" y="0"/>
          <a:chExt cx="0" cy="0"/>
        </a:xfrm>
      </p:grpSpPr>
      <p:sp>
        <p:nvSpPr>
          <p:cNvPr id="9" name="Picture Placeholder 8"/>
          <p:cNvSpPr>
            <a:spLocks noGrp="1"/>
          </p:cNvSpPr>
          <p:nvPr>
            <p:ph type="pic" sz="quarter" idx="25"/>
          </p:nvPr>
        </p:nvSpPr>
        <p:spPr>
          <a:xfrm>
            <a:off x="2781300" y="1"/>
            <a:ext cx="6362700" cy="5143498"/>
          </a:xfrm>
          <a:custGeom>
            <a:avLst/>
            <a:gdLst>
              <a:gd name="connsiteX0" fmla="*/ 0 w 5921829"/>
              <a:gd name="connsiteY0" fmla="*/ 0 h 3450772"/>
              <a:gd name="connsiteX1" fmla="*/ 5921829 w 5921829"/>
              <a:gd name="connsiteY1" fmla="*/ 0 h 3450772"/>
              <a:gd name="connsiteX2" fmla="*/ 5921829 w 5921829"/>
              <a:gd name="connsiteY2" fmla="*/ 3450772 h 3450772"/>
              <a:gd name="connsiteX3" fmla="*/ 0 w 5921829"/>
              <a:gd name="connsiteY3" fmla="*/ 3450772 h 3450772"/>
            </a:gdLst>
            <a:ahLst/>
            <a:cxnLst>
              <a:cxn ang="0">
                <a:pos x="connsiteX0" y="connsiteY0"/>
              </a:cxn>
              <a:cxn ang="0">
                <a:pos x="connsiteX1" y="connsiteY1"/>
              </a:cxn>
              <a:cxn ang="0">
                <a:pos x="connsiteX2" y="connsiteY2"/>
              </a:cxn>
              <a:cxn ang="0">
                <a:pos x="connsiteX3" y="connsiteY3"/>
              </a:cxn>
            </a:cxnLst>
            <a:rect l="l" t="t" r="r" b="b"/>
            <a:pathLst>
              <a:path w="5921829" h="3450772">
                <a:moveTo>
                  <a:pt x="0" y="0"/>
                </a:moveTo>
                <a:lnTo>
                  <a:pt x="5921829" y="0"/>
                </a:lnTo>
                <a:lnTo>
                  <a:pt x="5921829" y="3450772"/>
                </a:lnTo>
                <a:lnTo>
                  <a:pt x="0" y="3450772"/>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2076287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7_img">
    <p:spTree>
      <p:nvGrpSpPr>
        <p:cNvPr id="1" name=""/>
        <p:cNvGrpSpPr/>
        <p:nvPr/>
      </p:nvGrpSpPr>
      <p:grpSpPr>
        <a:xfrm>
          <a:off x="0" y="0"/>
          <a:ext cx="0" cy="0"/>
          <a:chOff x="0" y="0"/>
          <a:chExt cx="0" cy="0"/>
        </a:xfrm>
      </p:grpSpPr>
      <p:sp>
        <p:nvSpPr>
          <p:cNvPr id="17" name="Picture Placeholder 16"/>
          <p:cNvSpPr>
            <a:spLocks noGrp="1"/>
          </p:cNvSpPr>
          <p:nvPr>
            <p:ph type="pic" sz="quarter" idx="32"/>
          </p:nvPr>
        </p:nvSpPr>
        <p:spPr>
          <a:xfrm>
            <a:off x="2690576" y="9393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4" name="Picture Placeholder 13"/>
          <p:cNvSpPr>
            <a:spLocks noGrp="1"/>
          </p:cNvSpPr>
          <p:nvPr>
            <p:ph type="pic" sz="quarter" idx="34"/>
          </p:nvPr>
        </p:nvSpPr>
        <p:spPr>
          <a:xfrm>
            <a:off x="404577" y="9393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7" name="Picture Placeholder 16"/>
          <p:cNvSpPr>
            <a:spLocks noGrp="1"/>
          </p:cNvSpPr>
          <p:nvPr>
            <p:ph type="pic" sz="quarter" idx="35"/>
          </p:nvPr>
        </p:nvSpPr>
        <p:spPr>
          <a:xfrm>
            <a:off x="2690576" y="26157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8" name="Picture Placeholder 13"/>
          <p:cNvSpPr>
            <a:spLocks noGrp="1"/>
          </p:cNvSpPr>
          <p:nvPr>
            <p:ph type="pic" sz="quarter" idx="36"/>
          </p:nvPr>
        </p:nvSpPr>
        <p:spPr>
          <a:xfrm>
            <a:off x="404577" y="26157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890560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93_img">
    <p:spTree>
      <p:nvGrpSpPr>
        <p:cNvPr id="1" name=""/>
        <p:cNvGrpSpPr/>
        <p:nvPr/>
      </p:nvGrpSpPr>
      <p:grpSpPr>
        <a:xfrm>
          <a:off x="0" y="0"/>
          <a:ext cx="0" cy="0"/>
          <a:chOff x="0" y="0"/>
          <a:chExt cx="0" cy="0"/>
        </a:xfrm>
      </p:grpSpPr>
      <p:sp>
        <p:nvSpPr>
          <p:cNvPr id="13" name="Picture Placeholder 12"/>
          <p:cNvSpPr>
            <a:spLocks noGrp="1"/>
          </p:cNvSpPr>
          <p:nvPr>
            <p:ph type="pic" sz="quarter" idx="21"/>
          </p:nvPr>
        </p:nvSpPr>
        <p:spPr>
          <a:xfrm>
            <a:off x="0" y="0"/>
            <a:ext cx="9144000" cy="29972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4" name="Picture Placeholder 12"/>
          <p:cNvSpPr>
            <a:spLocks noGrp="1"/>
          </p:cNvSpPr>
          <p:nvPr>
            <p:ph type="pic" sz="quarter" idx="22"/>
          </p:nvPr>
        </p:nvSpPr>
        <p:spPr>
          <a:xfrm>
            <a:off x="646430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5" name="Picture Placeholder 12"/>
          <p:cNvSpPr>
            <a:spLocks noGrp="1"/>
          </p:cNvSpPr>
          <p:nvPr>
            <p:ph type="pic" sz="quarter" idx="23"/>
          </p:nvPr>
        </p:nvSpPr>
        <p:spPr>
          <a:xfrm>
            <a:off x="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2210033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8_img">
    <p:spTree>
      <p:nvGrpSpPr>
        <p:cNvPr id="1" name=""/>
        <p:cNvGrpSpPr/>
        <p:nvPr/>
      </p:nvGrpSpPr>
      <p:grpSpPr>
        <a:xfrm>
          <a:off x="0" y="0"/>
          <a:ext cx="0" cy="0"/>
          <a:chOff x="0" y="0"/>
          <a:chExt cx="0" cy="0"/>
        </a:xfrm>
      </p:grpSpPr>
      <p:sp>
        <p:nvSpPr>
          <p:cNvPr id="11" name="Picture Placeholder 10"/>
          <p:cNvSpPr>
            <a:spLocks noGrp="1"/>
          </p:cNvSpPr>
          <p:nvPr>
            <p:ph type="pic" sz="quarter" idx="35"/>
          </p:nvPr>
        </p:nvSpPr>
        <p:spPr>
          <a:xfrm>
            <a:off x="0"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3" name="Picture Placeholder 12"/>
          <p:cNvSpPr>
            <a:spLocks noGrp="1"/>
          </p:cNvSpPr>
          <p:nvPr>
            <p:ph type="pic" sz="quarter" idx="36"/>
          </p:nvPr>
        </p:nvSpPr>
        <p:spPr>
          <a:xfrm>
            <a:off x="4158342"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2" name="Picture Placeholder 11"/>
          <p:cNvSpPr>
            <a:spLocks noGrp="1"/>
          </p:cNvSpPr>
          <p:nvPr>
            <p:ph type="pic" sz="quarter" idx="37"/>
          </p:nvPr>
        </p:nvSpPr>
        <p:spPr>
          <a:xfrm>
            <a:off x="2079171"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9630679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6_img">
    <p:spTree>
      <p:nvGrpSpPr>
        <p:cNvPr id="1" name=""/>
        <p:cNvGrpSpPr/>
        <p:nvPr/>
      </p:nvGrpSpPr>
      <p:grpSpPr>
        <a:xfrm>
          <a:off x="0" y="0"/>
          <a:ext cx="0" cy="0"/>
          <a:chOff x="0" y="0"/>
          <a:chExt cx="0" cy="0"/>
        </a:xfrm>
      </p:grpSpPr>
      <p:sp>
        <p:nvSpPr>
          <p:cNvPr id="11" name="Picture Placeholder 10"/>
          <p:cNvSpPr>
            <a:spLocks noGrp="1"/>
          </p:cNvSpPr>
          <p:nvPr>
            <p:ph type="pic" sz="quarter" idx="20"/>
          </p:nvPr>
        </p:nvSpPr>
        <p:spPr>
          <a:xfrm>
            <a:off x="416378" y="1400175"/>
            <a:ext cx="2068285" cy="3381375"/>
          </a:xfrm>
          <a:custGeom>
            <a:avLst/>
            <a:gdLst>
              <a:gd name="connsiteX0" fmla="*/ 0 w 2068285"/>
              <a:gd name="connsiteY0" fmla="*/ 0 h 3429001"/>
              <a:gd name="connsiteX1" fmla="*/ 2068285 w 2068285"/>
              <a:gd name="connsiteY1" fmla="*/ 0 h 3429001"/>
              <a:gd name="connsiteX2" fmla="*/ 2068285 w 2068285"/>
              <a:gd name="connsiteY2" fmla="*/ 3429001 h 3429001"/>
              <a:gd name="connsiteX3" fmla="*/ 0 w 2068285"/>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068285" h="3429001">
                <a:moveTo>
                  <a:pt x="0" y="0"/>
                </a:moveTo>
                <a:lnTo>
                  <a:pt x="2068285" y="0"/>
                </a:lnTo>
                <a:lnTo>
                  <a:pt x="2068285" y="3429001"/>
                </a:lnTo>
                <a:lnTo>
                  <a:pt x="0" y="3429001"/>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Picture Placeholder 10"/>
          <p:cNvSpPr>
            <a:spLocks noGrp="1"/>
          </p:cNvSpPr>
          <p:nvPr>
            <p:ph type="pic" sz="quarter" idx="21"/>
          </p:nvPr>
        </p:nvSpPr>
        <p:spPr>
          <a:xfrm>
            <a:off x="4597022" y="1400175"/>
            <a:ext cx="2068285" cy="3381375"/>
          </a:xfrm>
          <a:custGeom>
            <a:avLst/>
            <a:gdLst>
              <a:gd name="connsiteX0" fmla="*/ 0 w 2068285"/>
              <a:gd name="connsiteY0" fmla="*/ 0 h 3429001"/>
              <a:gd name="connsiteX1" fmla="*/ 2068285 w 2068285"/>
              <a:gd name="connsiteY1" fmla="*/ 0 h 3429001"/>
              <a:gd name="connsiteX2" fmla="*/ 2068285 w 2068285"/>
              <a:gd name="connsiteY2" fmla="*/ 3429001 h 3429001"/>
              <a:gd name="connsiteX3" fmla="*/ 0 w 2068285"/>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068285" h="3429001">
                <a:moveTo>
                  <a:pt x="0" y="0"/>
                </a:moveTo>
                <a:lnTo>
                  <a:pt x="2068285" y="0"/>
                </a:lnTo>
                <a:lnTo>
                  <a:pt x="2068285" y="3429001"/>
                </a:lnTo>
                <a:lnTo>
                  <a:pt x="0" y="3429001"/>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9772008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3_img">
    <p:spTree>
      <p:nvGrpSpPr>
        <p:cNvPr id="1" name=""/>
        <p:cNvGrpSpPr/>
        <p:nvPr/>
      </p:nvGrpSpPr>
      <p:grpSpPr>
        <a:xfrm>
          <a:off x="0" y="0"/>
          <a:ext cx="0" cy="0"/>
          <a:chOff x="0" y="0"/>
          <a:chExt cx="0" cy="0"/>
        </a:xfrm>
      </p:grpSpPr>
      <p:sp>
        <p:nvSpPr>
          <p:cNvPr id="13" name="Picture Placeholder 12"/>
          <p:cNvSpPr>
            <a:spLocks noGrp="1"/>
          </p:cNvSpPr>
          <p:nvPr>
            <p:ph type="pic" sz="quarter" idx="21"/>
          </p:nvPr>
        </p:nvSpPr>
        <p:spPr>
          <a:xfrm>
            <a:off x="0" y="0"/>
            <a:ext cx="9144000" cy="29972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4" name="Picture Placeholder 12"/>
          <p:cNvSpPr>
            <a:spLocks noGrp="1"/>
          </p:cNvSpPr>
          <p:nvPr>
            <p:ph type="pic" sz="quarter" idx="22"/>
          </p:nvPr>
        </p:nvSpPr>
        <p:spPr>
          <a:xfrm>
            <a:off x="646430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5" name="Picture Placeholder 12"/>
          <p:cNvSpPr>
            <a:spLocks noGrp="1"/>
          </p:cNvSpPr>
          <p:nvPr>
            <p:ph type="pic" sz="quarter" idx="23"/>
          </p:nvPr>
        </p:nvSpPr>
        <p:spPr>
          <a:xfrm>
            <a:off x="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2950470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4_img">
    <p:spTree>
      <p:nvGrpSpPr>
        <p:cNvPr id="1" name=""/>
        <p:cNvGrpSpPr/>
        <p:nvPr/>
      </p:nvGrpSpPr>
      <p:grpSpPr>
        <a:xfrm>
          <a:off x="0" y="0"/>
          <a:ext cx="0" cy="0"/>
          <a:chOff x="0" y="0"/>
          <a:chExt cx="0" cy="0"/>
        </a:xfrm>
      </p:grpSpPr>
      <p:sp>
        <p:nvSpPr>
          <p:cNvPr id="16" name="Picture Placeholder 15"/>
          <p:cNvSpPr>
            <a:spLocks noGrp="1"/>
          </p:cNvSpPr>
          <p:nvPr>
            <p:ph type="pic" sz="quarter" idx="22"/>
          </p:nvPr>
        </p:nvSpPr>
        <p:spPr>
          <a:xfrm>
            <a:off x="5491479" y="2627629"/>
            <a:ext cx="3312160" cy="2200910"/>
          </a:xfrm>
          <a:custGeom>
            <a:avLst/>
            <a:gdLst>
              <a:gd name="connsiteX0" fmla="*/ 0 w 3312160"/>
              <a:gd name="connsiteY0" fmla="*/ 0 h 2038350"/>
              <a:gd name="connsiteX1" fmla="*/ 3312160 w 3312160"/>
              <a:gd name="connsiteY1" fmla="*/ 0 h 2038350"/>
              <a:gd name="connsiteX2" fmla="*/ 3312160 w 3312160"/>
              <a:gd name="connsiteY2" fmla="*/ 2038350 h 2038350"/>
              <a:gd name="connsiteX3" fmla="*/ 0 w 3312160"/>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12160" h="2038350">
                <a:moveTo>
                  <a:pt x="0" y="0"/>
                </a:moveTo>
                <a:lnTo>
                  <a:pt x="3312160" y="0"/>
                </a:lnTo>
                <a:lnTo>
                  <a:pt x="3312160" y="2038350"/>
                </a:lnTo>
                <a:lnTo>
                  <a:pt x="0" y="203835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9" name="Picture Placeholder 8"/>
          <p:cNvSpPr>
            <a:spLocks noGrp="1"/>
          </p:cNvSpPr>
          <p:nvPr>
            <p:ph type="pic" sz="quarter" idx="23"/>
          </p:nvPr>
        </p:nvSpPr>
        <p:spPr>
          <a:xfrm>
            <a:off x="2809239" y="300990"/>
            <a:ext cx="2560320" cy="4541520"/>
          </a:xfrm>
          <a:custGeom>
            <a:avLst/>
            <a:gdLst>
              <a:gd name="connsiteX0" fmla="*/ 0 w 2560320"/>
              <a:gd name="connsiteY0" fmla="*/ 0 h 4541520"/>
              <a:gd name="connsiteX1" fmla="*/ 2560320 w 2560320"/>
              <a:gd name="connsiteY1" fmla="*/ 0 h 4541520"/>
              <a:gd name="connsiteX2" fmla="*/ 2560320 w 2560320"/>
              <a:gd name="connsiteY2" fmla="*/ 4541520 h 4541520"/>
              <a:gd name="connsiteX3" fmla="*/ 0 w 2560320"/>
              <a:gd name="connsiteY3" fmla="*/ 4541520 h 4541520"/>
            </a:gdLst>
            <a:ahLst/>
            <a:cxnLst>
              <a:cxn ang="0">
                <a:pos x="connsiteX0" y="connsiteY0"/>
              </a:cxn>
              <a:cxn ang="0">
                <a:pos x="connsiteX1" y="connsiteY1"/>
              </a:cxn>
              <a:cxn ang="0">
                <a:pos x="connsiteX2" y="connsiteY2"/>
              </a:cxn>
              <a:cxn ang="0">
                <a:pos x="connsiteX3" y="connsiteY3"/>
              </a:cxn>
            </a:cxnLst>
            <a:rect l="l" t="t" r="r" b="b"/>
            <a:pathLst>
              <a:path w="2560320" h="4541520">
                <a:moveTo>
                  <a:pt x="0" y="0"/>
                </a:moveTo>
                <a:lnTo>
                  <a:pt x="2560320" y="0"/>
                </a:lnTo>
                <a:lnTo>
                  <a:pt x="2560320" y="4541520"/>
                </a:lnTo>
                <a:lnTo>
                  <a:pt x="0" y="454152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2" name="Picture Placeholder 11"/>
          <p:cNvSpPr>
            <a:spLocks noGrp="1"/>
          </p:cNvSpPr>
          <p:nvPr>
            <p:ph type="pic" sz="quarter" idx="24"/>
          </p:nvPr>
        </p:nvSpPr>
        <p:spPr>
          <a:xfrm>
            <a:off x="340359" y="2627629"/>
            <a:ext cx="2346960" cy="2214880"/>
          </a:xfrm>
          <a:custGeom>
            <a:avLst/>
            <a:gdLst>
              <a:gd name="connsiteX0" fmla="*/ 0 w 2346960"/>
              <a:gd name="connsiteY0" fmla="*/ 0 h 2214880"/>
              <a:gd name="connsiteX1" fmla="*/ 2346960 w 2346960"/>
              <a:gd name="connsiteY1" fmla="*/ 0 h 2214880"/>
              <a:gd name="connsiteX2" fmla="*/ 2346960 w 2346960"/>
              <a:gd name="connsiteY2" fmla="*/ 2214880 h 2214880"/>
              <a:gd name="connsiteX3" fmla="*/ 0 w 2346960"/>
              <a:gd name="connsiteY3" fmla="*/ 2214880 h 2214880"/>
            </a:gdLst>
            <a:ahLst/>
            <a:cxnLst>
              <a:cxn ang="0">
                <a:pos x="connsiteX0" y="connsiteY0"/>
              </a:cxn>
              <a:cxn ang="0">
                <a:pos x="connsiteX1" y="connsiteY1"/>
              </a:cxn>
              <a:cxn ang="0">
                <a:pos x="connsiteX2" y="connsiteY2"/>
              </a:cxn>
              <a:cxn ang="0">
                <a:pos x="connsiteX3" y="connsiteY3"/>
              </a:cxn>
            </a:cxnLst>
            <a:rect l="l" t="t" r="r" b="b"/>
            <a:pathLst>
              <a:path w="2346960" h="2214880">
                <a:moveTo>
                  <a:pt x="0" y="0"/>
                </a:moveTo>
                <a:lnTo>
                  <a:pt x="2346960" y="0"/>
                </a:lnTo>
                <a:lnTo>
                  <a:pt x="2346960" y="2214880"/>
                </a:lnTo>
                <a:lnTo>
                  <a:pt x="0" y="22148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5" name="Picture Placeholder 14"/>
          <p:cNvSpPr>
            <a:spLocks noGrp="1"/>
          </p:cNvSpPr>
          <p:nvPr>
            <p:ph type="pic" sz="quarter" idx="25"/>
          </p:nvPr>
        </p:nvSpPr>
        <p:spPr>
          <a:xfrm>
            <a:off x="340359" y="300989"/>
            <a:ext cx="2346960" cy="2214880"/>
          </a:xfrm>
          <a:custGeom>
            <a:avLst/>
            <a:gdLst>
              <a:gd name="connsiteX0" fmla="*/ 0 w 2346960"/>
              <a:gd name="connsiteY0" fmla="*/ 0 h 2214880"/>
              <a:gd name="connsiteX1" fmla="*/ 2346960 w 2346960"/>
              <a:gd name="connsiteY1" fmla="*/ 0 h 2214880"/>
              <a:gd name="connsiteX2" fmla="*/ 2346960 w 2346960"/>
              <a:gd name="connsiteY2" fmla="*/ 2214880 h 2214880"/>
              <a:gd name="connsiteX3" fmla="*/ 0 w 2346960"/>
              <a:gd name="connsiteY3" fmla="*/ 2214880 h 2214880"/>
            </a:gdLst>
            <a:ahLst/>
            <a:cxnLst>
              <a:cxn ang="0">
                <a:pos x="connsiteX0" y="connsiteY0"/>
              </a:cxn>
              <a:cxn ang="0">
                <a:pos x="connsiteX1" y="connsiteY1"/>
              </a:cxn>
              <a:cxn ang="0">
                <a:pos x="connsiteX2" y="connsiteY2"/>
              </a:cxn>
              <a:cxn ang="0">
                <a:pos x="connsiteX3" y="connsiteY3"/>
              </a:cxn>
            </a:cxnLst>
            <a:rect l="l" t="t" r="r" b="b"/>
            <a:pathLst>
              <a:path w="2346960" h="2214880">
                <a:moveTo>
                  <a:pt x="0" y="0"/>
                </a:moveTo>
                <a:lnTo>
                  <a:pt x="2346960" y="0"/>
                </a:lnTo>
                <a:lnTo>
                  <a:pt x="2346960" y="2214880"/>
                </a:lnTo>
                <a:lnTo>
                  <a:pt x="0" y="22148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3008119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8_img">
    <p:spTree>
      <p:nvGrpSpPr>
        <p:cNvPr id="1" name=""/>
        <p:cNvGrpSpPr/>
        <p:nvPr/>
      </p:nvGrpSpPr>
      <p:grpSpPr>
        <a:xfrm>
          <a:off x="0" y="0"/>
          <a:ext cx="0" cy="0"/>
          <a:chOff x="0" y="0"/>
          <a:chExt cx="0" cy="0"/>
        </a:xfrm>
      </p:grpSpPr>
      <p:sp>
        <p:nvSpPr>
          <p:cNvPr id="11" name="Picture Placeholder 10"/>
          <p:cNvSpPr>
            <a:spLocks noGrp="1"/>
          </p:cNvSpPr>
          <p:nvPr>
            <p:ph type="pic" sz="quarter" idx="22"/>
          </p:nvPr>
        </p:nvSpPr>
        <p:spPr>
          <a:xfrm>
            <a:off x="6384889" y="304000"/>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9" name="Picture Placeholder 8"/>
          <p:cNvSpPr>
            <a:spLocks noGrp="1"/>
          </p:cNvSpPr>
          <p:nvPr>
            <p:ph type="pic" sz="quarter" idx="23"/>
          </p:nvPr>
        </p:nvSpPr>
        <p:spPr>
          <a:xfrm>
            <a:off x="2549846" y="1861457"/>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2" name="Picture Placeholder 11"/>
          <p:cNvSpPr>
            <a:spLocks noGrp="1"/>
          </p:cNvSpPr>
          <p:nvPr>
            <p:ph type="pic" sz="quarter" idx="24"/>
          </p:nvPr>
        </p:nvSpPr>
        <p:spPr>
          <a:xfrm>
            <a:off x="6384889" y="3448758"/>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3577462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9_img">
    <p:spTree>
      <p:nvGrpSpPr>
        <p:cNvPr id="1" name=""/>
        <p:cNvGrpSpPr/>
        <p:nvPr/>
      </p:nvGrpSpPr>
      <p:grpSpPr>
        <a:xfrm>
          <a:off x="0" y="0"/>
          <a:ext cx="0" cy="0"/>
          <a:chOff x="0" y="0"/>
          <a:chExt cx="0" cy="0"/>
        </a:xfrm>
      </p:grpSpPr>
      <p:sp>
        <p:nvSpPr>
          <p:cNvPr id="10" name="Picture Placeholder 9"/>
          <p:cNvSpPr>
            <a:spLocks noGrp="1"/>
          </p:cNvSpPr>
          <p:nvPr>
            <p:ph type="pic" sz="quarter" idx="22"/>
          </p:nvPr>
        </p:nvSpPr>
        <p:spPr>
          <a:xfrm>
            <a:off x="3526972"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r>
              <a:rPr lang="sv-SE"/>
              <a:t>Klicka på ikonen för att lägga till en bild</a:t>
            </a:r>
            <a:endParaRPr lang="en-US" dirty="0"/>
          </a:p>
        </p:txBody>
      </p:sp>
      <p:sp>
        <p:nvSpPr>
          <p:cNvPr id="8" name="Picture Placeholder 7"/>
          <p:cNvSpPr>
            <a:spLocks noGrp="1"/>
          </p:cNvSpPr>
          <p:nvPr>
            <p:ph type="pic" sz="quarter" idx="23"/>
          </p:nvPr>
        </p:nvSpPr>
        <p:spPr>
          <a:xfrm>
            <a:off x="1156608"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r>
              <a:rPr lang="sv-SE"/>
              <a:t>Klicka på ikonen för att lägga till en bild</a:t>
            </a:r>
            <a:endParaRPr lang="en-US" dirty="0"/>
          </a:p>
        </p:txBody>
      </p:sp>
      <p:sp>
        <p:nvSpPr>
          <p:cNvPr id="13" name="Picture Placeholder 12"/>
          <p:cNvSpPr>
            <a:spLocks noGrp="1"/>
          </p:cNvSpPr>
          <p:nvPr>
            <p:ph type="pic" sz="quarter" idx="24"/>
          </p:nvPr>
        </p:nvSpPr>
        <p:spPr>
          <a:xfrm>
            <a:off x="5897336"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r>
              <a:rPr lang="sv-SE"/>
              <a:t>Klicka på ikonen för att lägga till en bild</a:t>
            </a:r>
            <a:endParaRPr lang="en-US" dirty="0"/>
          </a:p>
        </p:txBody>
      </p:sp>
      <p:sp>
        <p:nvSpPr>
          <p:cNvPr id="2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2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0443647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4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3999" cy="3178629"/>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7242396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2_img">
    <p:spTree>
      <p:nvGrpSpPr>
        <p:cNvPr id="1" name=""/>
        <p:cNvGrpSpPr/>
        <p:nvPr/>
      </p:nvGrpSpPr>
      <p:grpSpPr>
        <a:xfrm>
          <a:off x="0" y="0"/>
          <a:ext cx="0" cy="0"/>
          <a:chOff x="0" y="0"/>
          <a:chExt cx="0" cy="0"/>
        </a:xfrm>
      </p:grpSpPr>
      <p:sp>
        <p:nvSpPr>
          <p:cNvPr id="7" name="Rectangle 6"/>
          <p:cNvSpPr/>
          <p:nvPr/>
        </p:nvSpPr>
        <p:spPr>
          <a:xfrm>
            <a:off x="0" y="0"/>
            <a:ext cx="9144000" cy="23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24"/>
          </p:nvPr>
        </p:nvSpPr>
        <p:spPr>
          <a:xfrm>
            <a:off x="3530600" y="1310640"/>
            <a:ext cx="2082800" cy="2082800"/>
          </a:xfrm>
          <a:custGeom>
            <a:avLst/>
            <a:gdLst>
              <a:gd name="connsiteX0" fmla="*/ 929640 w 1859280"/>
              <a:gd name="connsiteY0" fmla="*/ 0 h 1859280"/>
              <a:gd name="connsiteX1" fmla="*/ 1859280 w 1859280"/>
              <a:gd name="connsiteY1" fmla="*/ 929640 h 1859280"/>
              <a:gd name="connsiteX2" fmla="*/ 929640 w 1859280"/>
              <a:gd name="connsiteY2" fmla="*/ 1859280 h 1859280"/>
              <a:gd name="connsiteX3" fmla="*/ 0 w 1859280"/>
              <a:gd name="connsiteY3" fmla="*/ 929640 h 1859280"/>
              <a:gd name="connsiteX4" fmla="*/ 929640 w 1859280"/>
              <a:gd name="connsiteY4" fmla="*/ 0 h 18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859280">
                <a:moveTo>
                  <a:pt x="929640" y="0"/>
                </a:moveTo>
                <a:cubicBezTo>
                  <a:pt x="1443066" y="0"/>
                  <a:pt x="1859280" y="416214"/>
                  <a:pt x="1859280" y="929640"/>
                </a:cubicBezTo>
                <a:cubicBezTo>
                  <a:pt x="1859280" y="1443066"/>
                  <a:pt x="1443066" y="1859280"/>
                  <a:pt x="929640" y="1859280"/>
                </a:cubicBezTo>
                <a:cubicBezTo>
                  <a:pt x="416214" y="1859280"/>
                  <a:pt x="0" y="1443066"/>
                  <a:pt x="0" y="929640"/>
                </a:cubicBezTo>
                <a:cubicBezTo>
                  <a:pt x="0" y="416214"/>
                  <a:pt x="416214" y="0"/>
                  <a:pt x="929640" y="0"/>
                </a:cubicBezTo>
                <a:close/>
              </a:path>
            </a:pathLst>
          </a:custGeom>
          <a:solidFill>
            <a:schemeClr val="bg1">
              <a:lumMod val="95000"/>
            </a:schemeClr>
          </a:solidFill>
          <a:ln w="19050">
            <a:solidFill>
              <a:schemeClr val="bg1"/>
            </a:solidFill>
          </a:ln>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5"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bg1"/>
                </a:solidFill>
              </a:defRPr>
            </a:lvl1pPr>
          </a:lstStyle>
          <a:p>
            <a:r>
              <a:rPr lang="en-US" dirty="0"/>
              <a:t>Click To Edit Master Title Style</a:t>
            </a:r>
          </a:p>
        </p:txBody>
      </p:sp>
      <p:sp>
        <p:nvSpPr>
          <p:cNvPr id="6"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Rectangle 6">
            <a:extLst>
              <a:ext uri="{FF2B5EF4-FFF2-40B4-BE49-F238E27FC236}">
                <a16:creationId xmlns:a16="http://schemas.microsoft.com/office/drawing/2014/main" id="{87E98C5D-F949-1BBC-A45F-A6693252B7AD}"/>
              </a:ext>
            </a:extLst>
          </p:cNvPr>
          <p:cNvSpPr/>
          <p:nvPr userDrawn="1"/>
        </p:nvSpPr>
        <p:spPr>
          <a:xfrm>
            <a:off x="0" y="0"/>
            <a:ext cx="9144000" cy="23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0783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0_img">
    <p:spTree>
      <p:nvGrpSpPr>
        <p:cNvPr id="1" name=""/>
        <p:cNvGrpSpPr/>
        <p:nvPr/>
      </p:nvGrpSpPr>
      <p:grpSpPr>
        <a:xfrm>
          <a:off x="0" y="0"/>
          <a:ext cx="0" cy="0"/>
          <a:chOff x="0" y="0"/>
          <a:chExt cx="0" cy="0"/>
        </a:xfrm>
      </p:grpSpPr>
      <p:sp>
        <p:nvSpPr>
          <p:cNvPr id="21" name="Picture Placeholder 20"/>
          <p:cNvSpPr>
            <a:spLocks noGrp="1"/>
          </p:cNvSpPr>
          <p:nvPr>
            <p:ph type="pic" sz="quarter" idx="22"/>
          </p:nvPr>
        </p:nvSpPr>
        <p:spPr>
          <a:xfrm>
            <a:off x="5179108" y="1354304"/>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2" name="Picture Placeholder 21"/>
          <p:cNvSpPr>
            <a:spLocks noGrp="1"/>
          </p:cNvSpPr>
          <p:nvPr>
            <p:ph type="pic" sz="quarter" idx="23"/>
          </p:nvPr>
        </p:nvSpPr>
        <p:spPr>
          <a:xfrm>
            <a:off x="5179108" y="3189087"/>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24"/>
          </p:nvPr>
        </p:nvSpPr>
        <p:spPr>
          <a:xfrm>
            <a:off x="411615" y="1354304"/>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25"/>
          </p:nvPr>
        </p:nvSpPr>
        <p:spPr>
          <a:xfrm>
            <a:off x="411615" y="3189087"/>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8934128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5_img">
    <p:spTree>
      <p:nvGrpSpPr>
        <p:cNvPr id="1" name=""/>
        <p:cNvGrpSpPr/>
        <p:nvPr/>
      </p:nvGrpSpPr>
      <p:grpSpPr>
        <a:xfrm>
          <a:off x="0" y="0"/>
          <a:ext cx="0" cy="0"/>
          <a:chOff x="0" y="0"/>
          <a:chExt cx="0" cy="0"/>
        </a:xfrm>
      </p:grpSpPr>
      <p:sp>
        <p:nvSpPr>
          <p:cNvPr id="21" name="Picture Placeholder 20"/>
          <p:cNvSpPr>
            <a:spLocks noGrp="1"/>
          </p:cNvSpPr>
          <p:nvPr>
            <p:ph type="pic" sz="quarter" idx="22"/>
          </p:nvPr>
        </p:nvSpPr>
        <p:spPr>
          <a:xfrm>
            <a:off x="4867201"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2" name="Picture Placeholder 21"/>
          <p:cNvSpPr>
            <a:spLocks noGrp="1"/>
          </p:cNvSpPr>
          <p:nvPr>
            <p:ph type="pic" sz="quarter" idx="23"/>
          </p:nvPr>
        </p:nvSpPr>
        <p:spPr>
          <a:xfrm>
            <a:off x="7094994"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24"/>
          </p:nvPr>
        </p:nvSpPr>
        <p:spPr>
          <a:xfrm>
            <a:off x="411615"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25"/>
          </p:nvPr>
        </p:nvSpPr>
        <p:spPr>
          <a:xfrm>
            <a:off x="2639408"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118673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5_img">
    <p:spTree>
      <p:nvGrpSpPr>
        <p:cNvPr id="1" name=""/>
        <p:cNvGrpSpPr/>
        <p:nvPr/>
      </p:nvGrpSpPr>
      <p:grpSpPr>
        <a:xfrm>
          <a:off x="0" y="0"/>
          <a:ext cx="0" cy="0"/>
          <a:chOff x="0" y="0"/>
          <a:chExt cx="0" cy="0"/>
        </a:xfrm>
      </p:grpSpPr>
      <p:sp>
        <p:nvSpPr>
          <p:cNvPr id="21" name="Picture Placeholder 20"/>
          <p:cNvSpPr>
            <a:spLocks noGrp="1"/>
          </p:cNvSpPr>
          <p:nvPr>
            <p:ph type="pic" sz="quarter" idx="22"/>
          </p:nvPr>
        </p:nvSpPr>
        <p:spPr>
          <a:xfrm>
            <a:off x="4815808"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2" name="Picture Placeholder 21"/>
          <p:cNvSpPr>
            <a:spLocks noGrp="1"/>
          </p:cNvSpPr>
          <p:nvPr>
            <p:ph type="pic" sz="quarter" idx="23"/>
          </p:nvPr>
        </p:nvSpPr>
        <p:spPr>
          <a:xfrm>
            <a:off x="6917230"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24"/>
          </p:nvPr>
        </p:nvSpPr>
        <p:spPr>
          <a:xfrm>
            <a:off x="612964"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25"/>
          </p:nvPr>
        </p:nvSpPr>
        <p:spPr>
          <a:xfrm>
            <a:off x="2714386"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Picture Placeholder 20">
            <a:extLst>
              <a:ext uri="{FF2B5EF4-FFF2-40B4-BE49-F238E27FC236}">
                <a16:creationId xmlns:a16="http://schemas.microsoft.com/office/drawing/2014/main" id="{C308ECC4-B130-9C12-A6DD-A0A21DED4893}"/>
              </a:ext>
            </a:extLst>
          </p:cNvPr>
          <p:cNvSpPr>
            <a:spLocks noGrp="1"/>
          </p:cNvSpPr>
          <p:nvPr>
            <p:ph type="pic" sz="quarter" idx="22"/>
          </p:nvPr>
        </p:nvSpPr>
        <p:spPr>
          <a:xfrm>
            <a:off x="4815808"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3" name="Picture Placeholder 21">
            <a:extLst>
              <a:ext uri="{FF2B5EF4-FFF2-40B4-BE49-F238E27FC236}">
                <a16:creationId xmlns:a16="http://schemas.microsoft.com/office/drawing/2014/main" id="{5A52332B-8677-51C2-322E-0733007F3982}"/>
              </a:ext>
            </a:extLst>
          </p:cNvPr>
          <p:cNvSpPr>
            <a:spLocks noGrp="1"/>
          </p:cNvSpPr>
          <p:nvPr>
            <p:ph type="pic" sz="quarter" idx="23"/>
          </p:nvPr>
        </p:nvSpPr>
        <p:spPr>
          <a:xfrm>
            <a:off x="6917230"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4" name="Picture Placeholder 18">
            <a:extLst>
              <a:ext uri="{FF2B5EF4-FFF2-40B4-BE49-F238E27FC236}">
                <a16:creationId xmlns:a16="http://schemas.microsoft.com/office/drawing/2014/main" id="{6496B676-4925-886E-8FDB-C2D6BA884F56}"/>
              </a:ext>
            </a:extLst>
          </p:cNvPr>
          <p:cNvSpPr>
            <a:spLocks noGrp="1"/>
          </p:cNvSpPr>
          <p:nvPr>
            <p:ph type="pic" sz="quarter" idx="24"/>
          </p:nvPr>
        </p:nvSpPr>
        <p:spPr>
          <a:xfrm>
            <a:off x="612964"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5" name="Picture Placeholder 19">
            <a:extLst>
              <a:ext uri="{FF2B5EF4-FFF2-40B4-BE49-F238E27FC236}">
                <a16:creationId xmlns:a16="http://schemas.microsoft.com/office/drawing/2014/main" id="{8F0D80C8-CB4C-9D52-D866-4F03CE5F75CB}"/>
              </a:ext>
            </a:extLst>
          </p:cNvPr>
          <p:cNvSpPr>
            <a:spLocks noGrp="1"/>
          </p:cNvSpPr>
          <p:nvPr>
            <p:ph type="pic" sz="quarter" idx="25"/>
          </p:nvPr>
        </p:nvSpPr>
        <p:spPr>
          <a:xfrm>
            <a:off x="2714386"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8" name="Title 1">
            <a:extLst>
              <a:ext uri="{FF2B5EF4-FFF2-40B4-BE49-F238E27FC236}">
                <a16:creationId xmlns:a16="http://schemas.microsoft.com/office/drawing/2014/main" id="{66A21FCA-0E13-DE67-CD85-C6BCA8AD5C23}"/>
              </a:ext>
            </a:extLst>
          </p:cNvPr>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9" name="Subtitle 2">
            <a:extLst>
              <a:ext uri="{FF2B5EF4-FFF2-40B4-BE49-F238E27FC236}">
                <a16:creationId xmlns:a16="http://schemas.microsoft.com/office/drawing/2014/main" id="{DF7F4D84-0992-722C-973B-AF2430B017D2}"/>
              </a:ext>
            </a:extLst>
          </p:cNvPr>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707986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8_img">
    <p:spTree>
      <p:nvGrpSpPr>
        <p:cNvPr id="1" name=""/>
        <p:cNvGrpSpPr/>
        <p:nvPr/>
      </p:nvGrpSpPr>
      <p:grpSpPr>
        <a:xfrm>
          <a:off x="0" y="0"/>
          <a:ext cx="0" cy="0"/>
          <a:chOff x="0" y="0"/>
          <a:chExt cx="0" cy="0"/>
        </a:xfrm>
      </p:grpSpPr>
      <p:sp>
        <p:nvSpPr>
          <p:cNvPr id="25" name="Picture Placeholder 24"/>
          <p:cNvSpPr>
            <a:spLocks noGrp="1"/>
          </p:cNvSpPr>
          <p:nvPr>
            <p:ph type="pic" sz="quarter" idx="24"/>
          </p:nvPr>
        </p:nvSpPr>
        <p:spPr>
          <a:xfrm>
            <a:off x="40277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4" name="Picture Placeholder 23"/>
          <p:cNvSpPr>
            <a:spLocks noGrp="1"/>
          </p:cNvSpPr>
          <p:nvPr>
            <p:ph type="pic" sz="quarter" idx="25"/>
          </p:nvPr>
        </p:nvSpPr>
        <p:spPr>
          <a:xfrm>
            <a:off x="207830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3" name="Picture Placeholder 22"/>
          <p:cNvSpPr>
            <a:spLocks noGrp="1"/>
          </p:cNvSpPr>
          <p:nvPr>
            <p:ph type="pic" sz="quarter" idx="26"/>
          </p:nvPr>
        </p:nvSpPr>
        <p:spPr>
          <a:xfrm>
            <a:off x="375383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8" name="Picture Placeholder 17"/>
          <p:cNvSpPr>
            <a:spLocks noGrp="1"/>
          </p:cNvSpPr>
          <p:nvPr>
            <p:ph type="pic" sz="quarter" idx="27"/>
          </p:nvPr>
        </p:nvSpPr>
        <p:spPr>
          <a:xfrm>
            <a:off x="5429362"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7" name="Picture Placeholder 16"/>
          <p:cNvSpPr>
            <a:spLocks noGrp="1"/>
          </p:cNvSpPr>
          <p:nvPr>
            <p:ph type="pic" sz="quarter" idx="28"/>
          </p:nvPr>
        </p:nvSpPr>
        <p:spPr>
          <a:xfrm>
            <a:off x="7104892"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 name="Picture Placeholder 24">
            <a:extLst>
              <a:ext uri="{FF2B5EF4-FFF2-40B4-BE49-F238E27FC236}">
                <a16:creationId xmlns:a16="http://schemas.microsoft.com/office/drawing/2014/main" id="{D7838DD2-7E89-D1EB-1F70-A749EDD60495}"/>
              </a:ext>
            </a:extLst>
          </p:cNvPr>
          <p:cNvSpPr>
            <a:spLocks noGrp="1"/>
          </p:cNvSpPr>
          <p:nvPr>
            <p:ph type="pic" sz="quarter" idx="24"/>
          </p:nvPr>
        </p:nvSpPr>
        <p:spPr>
          <a:xfrm>
            <a:off x="40277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3" name="Title 1">
            <a:extLst>
              <a:ext uri="{FF2B5EF4-FFF2-40B4-BE49-F238E27FC236}">
                <a16:creationId xmlns:a16="http://schemas.microsoft.com/office/drawing/2014/main" id="{B2A1C973-8EED-EB54-C067-0412AD50B7A0}"/>
              </a:ext>
            </a:extLst>
          </p:cNvPr>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4" name="Subtitle 2">
            <a:extLst>
              <a:ext uri="{FF2B5EF4-FFF2-40B4-BE49-F238E27FC236}">
                <a16:creationId xmlns:a16="http://schemas.microsoft.com/office/drawing/2014/main" id="{A97034C0-6289-274E-5070-E4B6ADC274EF}"/>
              </a:ext>
            </a:extLst>
          </p:cNvPr>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3957524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1_img">
    <p:spTree>
      <p:nvGrpSpPr>
        <p:cNvPr id="1" name=""/>
        <p:cNvGrpSpPr/>
        <p:nvPr/>
      </p:nvGrpSpPr>
      <p:grpSpPr>
        <a:xfrm>
          <a:off x="0" y="0"/>
          <a:ext cx="0" cy="0"/>
          <a:chOff x="0" y="0"/>
          <a:chExt cx="0" cy="0"/>
        </a:xfrm>
      </p:grpSpPr>
      <p:sp>
        <p:nvSpPr>
          <p:cNvPr id="17" name="Picture Placeholder 16"/>
          <p:cNvSpPr>
            <a:spLocks noGrp="1"/>
          </p:cNvSpPr>
          <p:nvPr>
            <p:ph type="pic" sz="quarter" idx="22"/>
          </p:nvPr>
        </p:nvSpPr>
        <p:spPr>
          <a:xfrm>
            <a:off x="4225652" y="691515"/>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23" name="Picture Placeholder 22"/>
          <p:cNvSpPr>
            <a:spLocks noGrp="1"/>
          </p:cNvSpPr>
          <p:nvPr>
            <p:ph type="pic" sz="quarter" idx="23"/>
          </p:nvPr>
        </p:nvSpPr>
        <p:spPr>
          <a:xfrm>
            <a:off x="2359115" y="687705"/>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8" name="Picture Placeholder 17"/>
          <p:cNvSpPr>
            <a:spLocks noGrp="1"/>
          </p:cNvSpPr>
          <p:nvPr>
            <p:ph type="pic" sz="quarter" idx="24"/>
          </p:nvPr>
        </p:nvSpPr>
        <p:spPr>
          <a:xfrm>
            <a:off x="4225652" y="3033396"/>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25" name="Picture Placeholder 24"/>
          <p:cNvSpPr>
            <a:spLocks noGrp="1"/>
          </p:cNvSpPr>
          <p:nvPr>
            <p:ph type="pic" sz="quarter" idx="25"/>
          </p:nvPr>
        </p:nvSpPr>
        <p:spPr>
          <a:xfrm>
            <a:off x="492578" y="687705"/>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24" name="Picture Placeholder 23"/>
          <p:cNvSpPr>
            <a:spLocks noGrp="1"/>
          </p:cNvSpPr>
          <p:nvPr>
            <p:ph type="pic" sz="quarter" idx="26"/>
          </p:nvPr>
        </p:nvSpPr>
        <p:spPr>
          <a:xfrm>
            <a:off x="2359115" y="2209528"/>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26" name="Picture Placeholder 25"/>
          <p:cNvSpPr>
            <a:spLocks noGrp="1"/>
          </p:cNvSpPr>
          <p:nvPr>
            <p:ph type="pic" sz="quarter" idx="27"/>
          </p:nvPr>
        </p:nvSpPr>
        <p:spPr>
          <a:xfrm>
            <a:off x="492578" y="3029586"/>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967151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2_img">
    <p:spTree>
      <p:nvGrpSpPr>
        <p:cNvPr id="1" name=""/>
        <p:cNvGrpSpPr/>
        <p:nvPr/>
      </p:nvGrpSpPr>
      <p:grpSpPr>
        <a:xfrm>
          <a:off x="0" y="0"/>
          <a:ext cx="0" cy="0"/>
          <a:chOff x="0" y="0"/>
          <a:chExt cx="0" cy="0"/>
        </a:xfrm>
      </p:grpSpPr>
      <p:sp>
        <p:nvSpPr>
          <p:cNvPr id="47" name="Picture Placeholder 46"/>
          <p:cNvSpPr>
            <a:spLocks noGrp="1"/>
          </p:cNvSpPr>
          <p:nvPr>
            <p:ph type="pic" sz="quarter" idx="27"/>
          </p:nvPr>
        </p:nvSpPr>
        <p:spPr>
          <a:xfrm>
            <a:off x="403466"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49" name="Picture Placeholder 48"/>
          <p:cNvSpPr>
            <a:spLocks noGrp="1"/>
          </p:cNvSpPr>
          <p:nvPr>
            <p:ph type="pic" sz="quarter" idx="28"/>
          </p:nvPr>
        </p:nvSpPr>
        <p:spPr>
          <a:xfrm>
            <a:off x="1458722"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0" name="Picture Placeholder 49"/>
          <p:cNvSpPr>
            <a:spLocks noGrp="1"/>
          </p:cNvSpPr>
          <p:nvPr>
            <p:ph type="pic" sz="quarter" idx="29"/>
          </p:nvPr>
        </p:nvSpPr>
        <p:spPr>
          <a:xfrm>
            <a:off x="2513978"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1" name="Picture Placeholder 50"/>
          <p:cNvSpPr>
            <a:spLocks noGrp="1"/>
          </p:cNvSpPr>
          <p:nvPr>
            <p:ph type="pic" sz="quarter" idx="30"/>
          </p:nvPr>
        </p:nvSpPr>
        <p:spPr>
          <a:xfrm>
            <a:off x="3569234"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2" name="Picture Placeholder 51"/>
          <p:cNvSpPr>
            <a:spLocks noGrp="1"/>
          </p:cNvSpPr>
          <p:nvPr>
            <p:ph type="pic" sz="quarter" idx="31"/>
          </p:nvPr>
        </p:nvSpPr>
        <p:spPr>
          <a:xfrm>
            <a:off x="4624490"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3" name="Picture Placeholder 52"/>
          <p:cNvSpPr>
            <a:spLocks noGrp="1"/>
          </p:cNvSpPr>
          <p:nvPr>
            <p:ph type="pic" sz="quarter" idx="32"/>
          </p:nvPr>
        </p:nvSpPr>
        <p:spPr>
          <a:xfrm>
            <a:off x="5679746"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4" name="Picture Placeholder 53"/>
          <p:cNvSpPr>
            <a:spLocks noGrp="1"/>
          </p:cNvSpPr>
          <p:nvPr>
            <p:ph type="pic" sz="quarter" idx="33"/>
          </p:nvPr>
        </p:nvSpPr>
        <p:spPr>
          <a:xfrm>
            <a:off x="6735002"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5" name="Picture Placeholder 54"/>
          <p:cNvSpPr>
            <a:spLocks noGrp="1"/>
          </p:cNvSpPr>
          <p:nvPr>
            <p:ph type="pic" sz="quarter" idx="34"/>
          </p:nvPr>
        </p:nvSpPr>
        <p:spPr>
          <a:xfrm>
            <a:off x="7790260"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48" name="Picture Placeholder 47"/>
          <p:cNvSpPr>
            <a:spLocks noGrp="1"/>
          </p:cNvSpPr>
          <p:nvPr>
            <p:ph type="pic" sz="quarter" idx="35"/>
          </p:nvPr>
        </p:nvSpPr>
        <p:spPr>
          <a:xfrm>
            <a:off x="403466"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62" name="Picture Placeholder 61"/>
          <p:cNvSpPr>
            <a:spLocks noGrp="1"/>
          </p:cNvSpPr>
          <p:nvPr>
            <p:ph type="pic" sz="quarter" idx="36"/>
          </p:nvPr>
        </p:nvSpPr>
        <p:spPr>
          <a:xfrm>
            <a:off x="1458722"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61" name="Picture Placeholder 60"/>
          <p:cNvSpPr>
            <a:spLocks noGrp="1"/>
          </p:cNvSpPr>
          <p:nvPr>
            <p:ph type="pic" sz="quarter" idx="37"/>
          </p:nvPr>
        </p:nvSpPr>
        <p:spPr>
          <a:xfrm>
            <a:off x="2513978"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60" name="Picture Placeholder 59"/>
          <p:cNvSpPr>
            <a:spLocks noGrp="1"/>
          </p:cNvSpPr>
          <p:nvPr>
            <p:ph type="pic" sz="quarter" idx="38"/>
          </p:nvPr>
        </p:nvSpPr>
        <p:spPr>
          <a:xfrm>
            <a:off x="3569234"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9" name="Picture Placeholder 58"/>
          <p:cNvSpPr>
            <a:spLocks noGrp="1"/>
          </p:cNvSpPr>
          <p:nvPr>
            <p:ph type="pic" sz="quarter" idx="39"/>
          </p:nvPr>
        </p:nvSpPr>
        <p:spPr>
          <a:xfrm>
            <a:off x="4624490"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8" name="Picture Placeholder 57"/>
          <p:cNvSpPr>
            <a:spLocks noGrp="1"/>
          </p:cNvSpPr>
          <p:nvPr>
            <p:ph type="pic" sz="quarter" idx="40"/>
          </p:nvPr>
        </p:nvSpPr>
        <p:spPr>
          <a:xfrm>
            <a:off x="5679746"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56" name="Picture Placeholder 55"/>
          <p:cNvSpPr>
            <a:spLocks noGrp="1"/>
          </p:cNvSpPr>
          <p:nvPr>
            <p:ph type="pic" sz="quarter" idx="42"/>
          </p:nvPr>
        </p:nvSpPr>
        <p:spPr>
          <a:xfrm>
            <a:off x="7790260"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21" name="Picture Placeholder 55"/>
          <p:cNvSpPr>
            <a:spLocks noGrp="1"/>
          </p:cNvSpPr>
          <p:nvPr>
            <p:ph type="pic" sz="quarter" idx="43"/>
          </p:nvPr>
        </p:nvSpPr>
        <p:spPr>
          <a:xfrm>
            <a:off x="6735002"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r>
              <a:rPr lang="sv-SE"/>
              <a:t>Klicka på ikonen för att lägga till en bild</a:t>
            </a:r>
            <a:endParaRPr lang="en-US" dirty="0"/>
          </a:p>
        </p:txBody>
      </p:sp>
      <p:sp>
        <p:nvSpPr>
          <p:cNvPr id="20"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22"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532364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8_img">
    <p:spTree>
      <p:nvGrpSpPr>
        <p:cNvPr id="1" name=""/>
        <p:cNvGrpSpPr/>
        <p:nvPr/>
      </p:nvGrpSpPr>
      <p:grpSpPr>
        <a:xfrm>
          <a:off x="0" y="0"/>
          <a:ext cx="0" cy="0"/>
          <a:chOff x="0" y="0"/>
          <a:chExt cx="0" cy="0"/>
        </a:xfrm>
      </p:grpSpPr>
      <p:sp>
        <p:nvSpPr>
          <p:cNvPr id="38" name="Picture Placeholder 37"/>
          <p:cNvSpPr>
            <a:spLocks noGrp="1"/>
          </p:cNvSpPr>
          <p:nvPr>
            <p:ph type="pic" sz="quarter" idx="35"/>
          </p:nvPr>
        </p:nvSpPr>
        <p:spPr>
          <a:xfrm>
            <a:off x="375472"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39" name="Picture Placeholder 38"/>
          <p:cNvSpPr>
            <a:spLocks noGrp="1"/>
          </p:cNvSpPr>
          <p:nvPr>
            <p:ph type="pic" sz="quarter" idx="36"/>
          </p:nvPr>
        </p:nvSpPr>
        <p:spPr>
          <a:xfrm>
            <a:off x="375472"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0" name="Picture Placeholder 39"/>
          <p:cNvSpPr>
            <a:spLocks noGrp="1"/>
          </p:cNvSpPr>
          <p:nvPr>
            <p:ph type="pic" sz="quarter" idx="37"/>
          </p:nvPr>
        </p:nvSpPr>
        <p:spPr>
          <a:xfrm>
            <a:off x="375472"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3" name="Picture Placeholder 42"/>
          <p:cNvSpPr>
            <a:spLocks noGrp="1"/>
          </p:cNvSpPr>
          <p:nvPr>
            <p:ph type="pic" sz="quarter" idx="38"/>
          </p:nvPr>
        </p:nvSpPr>
        <p:spPr>
          <a:xfrm>
            <a:off x="3196531"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2" name="Picture Placeholder 41"/>
          <p:cNvSpPr>
            <a:spLocks noGrp="1"/>
          </p:cNvSpPr>
          <p:nvPr>
            <p:ph type="pic" sz="quarter" idx="39"/>
          </p:nvPr>
        </p:nvSpPr>
        <p:spPr>
          <a:xfrm>
            <a:off x="3196531"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1" name="Picture Placeholder 40"/>
          <p:cNvSpPr>
            <a:spLocks noGrp="1"/>
          </p:cNvSpPr>
          <p:nvPr>
            <p:ph type="pic" sz="quarter" idx="40"/>
          </p:nvPr>
        </p:nvSpPr>
        <p:spPr>
          <a:xfrm>
            <a:off x="3196531"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6" name="Picture Placeholder 45"/>
          <p:cNvSpPr>
            <a:spLocks noGrp="1"/>
          </p:cNvSpPr>
          <p:nvPr>
            <p:ph type="pic" sz="quarter" idx="41"/>
          </p:nvPr>
        </p:nvSpPr>
        <p:spPr>
          <a:xfrm>
            <a:off x="6017591"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5" name="Picture Placeholder 44"/>
          <p:cNvSpPr>
            <a:spLocks noGrp="1"/>
          </p:cNvSpPr>
          <p:nvPr>
            <p:ph type="pic" sz="quarter" idx="42"/>
          </p:nvPr>
        </p:nvSpPr>
        <p:spPr>
          <a:xfrm>
            <a:off x="6017591"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44" name="Picture Placeholder 43"/>
          <p:cNvSpPr>
            <a:spLocks noGrp="1"/>
          </p:cNvSpPr>
          <p:nvPr>
            <p:ph type="pic" sz="quarter" idx="43"/>
          </p:nvPr>
        </p:nvSpPr>
        <p:spPr>
          <a:xfrm>
            <a:off x="6017591"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3"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4"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1168547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94_img">
    <p:spTree>
      <p:nvGrpSpPr>
        <p:cNvPr id="1" name=""/>
        <p:cNvGrpSpPr/>
        <p:nvPr/>
      </p:nvGrpSpPr>
      <p:grpSpPr>
        <a:xfrm>
          <a:off x="0" y="0"/>
          <a:ext cx="0" cy="0"/>
          <a:chOff x="0" y="0"/>
          <a:chExt cx="0" cy="0"/>
        </a:xfrm>
      </p:grpSpPr>
      <p:sp>
        <p:nvSpPr>
          <p:cNvPr id="55" name="Picture Placeholder 54"/>
          <p:cNvSpPr>
            <a:spLocks noGrp="1"/>
          </p:cNvSpPr>
          <p:nvPr>
            <p:ph type="pic" sz="quarter" idx="34"/>
          </p:nvPr>
        </p:nvSpPr>
        <p:spPr>
          <a:xfrm>
            <a:off x="3048000" y="0"/>
            <a:ext cx="6096000" cy="514350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1368000" anchor="ctr">
            <a:noAutofit/>
          </a:bodyPr>
          <a:lstStyle>
            <a:lvl1pPr>
              <a:defRPr lang="en-US" sz="1400" dirty="0">
                <a:solidFill>
                  <a:schemeClr val="tx1">
                    <a:lumMod val="75000"/>
                    <a:lumOff val="25000"/>
                  </a:schemeClr>
                </a:solidFill>
              </a:defRPr>
            </a:lvl1pPr>
          </a:lstStyle>
          <a:p>
            <a:pPr marL="0" lvl="0" indent="0" algn="ctr">
              <a:buNone/>
            </a:pPr>
            <a:r>
              <a:rPr lang="sv-SE"/>
              <a:t>Klicka på ikonen för att lägga till en bild</a:t>
            </a:r>
            <a:endParaRPr lang="en-US" dirty="0"/>
          </a:p>
        </p:txBody>
      </p:sp>
    </p:spTree>
    <p:extLst>
      <p:ext uri="{BB962C8B-B14F-4D97-AF65-F5344CB8AC3E}">
        <p14:creationId xmlns:p14="http://schemas.microsoft.com/office/powerpoint/2010/main" val="40630477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3_img">
    <p:spTree>
      <p:nvGrpSpPr>
        <p:cNvPr id="1" name=""/>
        <p:cNvGrpSpPr/>
        <p:nvPr/>
      </p:nvGrpSpPr>
      <p:grpSpPr>
        <a:xfrm>
          <a:off x="0" y="0"/>
          <a:ext cx="0" cy="0"/>
          <a:chOff x="0" y="0"/>
          <a:chExt cx="0" cy="0"/>
        </a:xfrm>
      </p:grpSpPr>
      <p:sp>
        <p:nvSpPr>
          <p:cNvPr id="26" name="Picture Placeholder 25"/>
          <p:cNvSpPr>
            <a:spLocks noGrp="1"/>
          </p:cNvSpPr>
          <p:nvPr>
            <p:ph type="pic" sz="quarter" idx="34"/>
          </p:nvPr>
        </p:nvSpPr>
        <p:spPr>
          <a:xfrm>
            <a:off x="2604772" y="1657350"/>
            <a:ext cx="1920240" cy="2225040"/>
          </a:xfrm>
          <a:custGeom>
            <a:avLst/>
            <a:gdLst>
              <a:gd name="connsiteX0" fmla="*/ 1112520 w 1920240"/>
              <a:gd name="connsiteY0" fmla="*/ 0 h 2225040"/>
              <a:gd name="connsiteX1" fmla="*/ 1899191 w 1920240"/>
              <a:gd name="connsiteY1" fmla="*/ 325850 h 2225040"/>
              <a:gd name="connsiteX2" fmla="*/ 1920240 w 1920240"/>
              <a:gd name="connsiteY2" fmla="*/ 349010 h 2225040"/>
              <a:gd name="connsiteX3" fmla="*/ 1920240 w 1920240"/>
              <a:gd name="connsiteY3" fmla="*/ 1876031 h 2225040"/>
              <a:gd name="connsiteX4" fmla="*/ 1899191 w 1920240"/>
              <a:gd name="connsiteY4" fmla="*/ 1899191 h 2225040"/>
              <a:gd name="connsiteX5" fmla="*/ 1112520 w 1920240"/>
              <a:gd name="connsiteY5" fmla="*/ 2225040 h 2225040"/>
              <a:gd name="connsiteX6" fmla="*/ 0 w 1920240"/>
              <a:gd name="connsiteY6" fmla="*/ 1112520 h 2225040"/>
              <a:gd name="connsiteX7" fmla="*/ 1112520 w 1920240"/>
              <a:gd name="connsiteY7" fmla="*/ 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2225040">
                <a:moveTo>
                  <a:pt x="1112520" y="0"/>
                </a:moveTo>
                <a:cubicBezTo>
                  <a:pt x="1419734" y="0"/>
                  <a:pt x="1697864" y="124523"/>
                  <a:pt x="1899191" y="325850"/>
                </a:cubicBezTo>
                <a:lnTo>
                  <a:pt x="1920240" y="349010"/>
                </a:lnTo>
                <a:lnTo>
                  <a:pt x="1920240" y="1876031"/>
                </a:lnTo>
                <a:lnTo>
                  <a:pt x="1899191" y="1899191"/>
                </a:lnTo>
                <a:cubicBezTo>
                  <a:pt x="1697864" y="2100517"/>
                  <a:pt x="1419734" y="2225040"/>
                  <a:pt x="1112520" y="2225040"/>
                </a:cubicBezTo>
                <a:cubicBezTo>
                  <a:pt x="498092" y="2225040"/>
                  <a:pt x="0" y="1726948"/>
                  <a:pt x="0" y="1112520"/>
                </a:cubicBezTo>
                <a:cubicBezTo>
                  <a:pt x="0" y="498092"/>
                  <a:pt x="498092" y="0"/>
                  <a:pt x="1112520" y="0"/>
                </a:cubicBez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5" name="Picture Placeholder 24"/>
          <p:cNvSpPr>
            <a:spLocks noGrp="1"/>
          </p:cNvSpPr>
          <p:nvPr>
            <p:ph type="pic" sz="quarter" idx="42"/>
          </p:nvPr>
        </p:nvSpPr>
        <p:spPr>
          <a:xfrm>
            <a:off x="4606292" y="1657350"/>
            <a:ext cx="1920240" cy="2225040"/>
          </a:xfrm>
          <a:custGeom>
            <a:avLst/>
            <a:gdLst>
              <a:gd name="connsiteX0" fmla="*/ 807720 w 1920240"/>
              <a:gd name="connsiteY0" fmla="*/ 0 h 2225040"/>
              <a:gd name="connsiteX1" fmla="*/ 1920240 w 1920240"/>
              <a:gd name="connsiteY1" fmla="*/ 1112520 h 2225040"/>
              <a:gd name="connsiteX2" fmla="*/ 807720 w 1920240"/>
              <a:gd name="connsiteY2" fmla="*/ 2225040 h 2225040"/>
              <a:gd name="connsiteX3" fmla="*/ 21049 w 1920240"/>
              <a:gd name="connsiteY3" fmla="*/ 1899191 h 2225040"/>
              <a:gd name="connsiteX4" fmla="*/ 0 w 1920240"/>
              <a:gd name="connsiteY4" fmla="*/ 1876031 h 2225040"/>
              <a:gd name="connsiteX5" fmla="*/ 0 w 1920240"/>
              <a:gd name="connsiteY5" fmla="*/ 349010 h 2225040"/>
              <a:gd name="connsiteX6" fmla="*/ 21049 w 1920240"/>
              <a:gd name="connsiteY6" fmla="*/ 325850 h 2225040"/>
              <a:gd name="connsiteX7" fmla="*/ 807720 w 1920240"/>
              <a:gd name="connsiteY7" fmla="*/ 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2225040">
                <a:moveTo>
                  <a:pt x="807720" y="0"/>
                </a:moveTo>
                <a:cubicBezTo>
                  <a:pt x="1422148" y="0"/>
                  <a:pt x="1920240" y="498092"/>
                  <a:pt x="1920240" y="1112520"/>
                </a:cubicBezTo>
                <a:cubicBezTo>
                  <a:pt x="1920240" y="1726948"/>
                  <a:pt x="1422148" y="2225040"/>
                  <a:pt x="807720" y="2225040"/>
                </a:cubicBezTo>
                <a:cubicBezTo>
                  <a:pt x="500506" y="2225040"/>
                  <a:pt x="222376" y="2100517"/>
                  <a:pt x="21049" y="1899191"/>
                </a:cubicBezTo>
                <a:lnTo>
                  <a:pt x="0" y="1876031"/>
                </a:lnTo>
                <a:lnTo>
                  <a:pt x="0" y="349010"/>
                </a:lnTo>
                <a:lnTo>
                  <a:pt x="21049" y="325850"/>
                </a:lnTo>
                <a:cubicBezTo>
                  <a:pt x="222376" y="124523"/>
                  <a:pt x="500506" y="0"/>
                  <a:pt x="807720" y="0"/>
                </a:cubicBez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1392205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5_img">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2" y="0"/>
            <a:ext cx="9144000" cy="5143500"/>
          </a:xfrm>
          <a:custGeom>
            <a:avLst/>
            <a:gdLst>
              <a:gd name="connsiteX0" fmla="*/ 9074029 w 9144000"/>
              <a:gd name="connsiteY0" fmla="*/ 3702952 h 5143500"/>
              <a:gd name="connsiteX1" fmla="*/ 9144000 w 9144000"/>
              <a:gd name="connsiteY1" fmla="*/ 3772923 h 5143500"/>
              <a:gd name="connsiteX2" fmla="*/ 9144000 w 9144000"/>
              <a:gd name="connsiteY2" fmla="*/ 5143500 h 5143500"/>
              <a:gd name="connsiteX3" fmla="*/ 7870401 w 9144000"/>
              <a:gd name="connsiteY3" fmla="*/ 5143500 h 5143500"/>
              <a:gd name="connsiteX4" fmla="*/ 7750099 w 9144000"/>
              <a:gd name="connsiteY4" fmla="*/ 5023198 h 5143500"/>
              <a:gd name="connsiteX5" fmla="*/ 6367384 w 9144000"/>
              <a:gd name="connsiteY5" fmla="*/ 3702952 h 5143500"/>
              <a:gd name="connsiteX6" fmla="*/ 7687630 w 9144000"/>
              <a:gd name="connsiteY6" fmla="*/ 5023198 h 5143500"/>
              <a:gd name="connsiteX7" fmla="*/ 7567663 w 9144000"/>
              <a:gd name="connsiteY7" fmla="*/ 5143500 h 5143500"/>
              <a:gd name="connsiteX8" fmla="*/ 5163756 w 9144000"/>
              <a:gd name="connsiteY8" fmla="*/ 5143500 h 5143500"/>
              <a:gd name="connsiteX9" fmla="*/ 5043454 w 9144000"/>
              <a:gd name="connsiteY9" fmla="*/ 5023198 h 5143500"/>
              <a:gd name="connsiteX10" fmla="*/ 3627458 w 9144000"/>
              <a:gd name="connsiteY10" fmla="*/ 3702952 h 5143500"/>
              <a:gd name="connsiteX11" fmla="*/ 4947704 w 9144000"/>
              <a:gd name="connsiteY11" fmla="*/ 5023198 h 5143500"/>
              <a:gd name="connsiteX12" fmla="*/ 4827737 w 9144000"/>
              <a:gd name="connsiteY12" fmla="*/ 5143500 h 5143500"/>
              <a:gd name="connsiteX13" fmla="*/ 2423830 w 9144000"/>
              <a:gd name="connsiteY13" fmla="*/ 5143500 h 5143500"/>
              <a:gd name="connsiteX14" fmla="*/ 2303528 w 9144000"/>
              <a:gd name="connsiteY14" fmla="*/ 5023198 h 5143500"/>
              <a:gd name="connsiteX15" fmla="*/ 874640 w 9144000"/>
              <a:gd name="connsiteY15" fmla="*/ 3702952 h 5143500"/>
              <a:gd name="connsiteX16" fmla="*/ 2194887 w 9144000"/>
              <a:gd name="connsiteY16" fmla="*/ 5023199 h 5143500"/>
              <a:gd name="connsiteX17" fmla="*/ 2074921 w 9144000"/>
              <a:gd name="connsiteY17" fmla="*/ 5143500 h 5143500"/>
              <a:gd name="connsiteX18" fmla="*/ 0 w 9144000"/>
              <a:gd name="connsiteY18" fmla="*/ 5143500 h 5143500"/>
              <a:gd name="connsiteX19" fmla="*/ 0 w 9144000"/>
              <a:gd name="connsiteY19" fmla="*/ 4579434 h 5143500"/>
              <a:gd name="connsiteX20" fmla="*/ 7735504 w 9144000"/>
              <a:gd name="connsiteY20" fmla="*/ 2331147 h 5143500"/>
              <a:gd name="connsiteX21" fmla="*/ 9059434 w 9144000"/>
              <a:gd name="connsiteY21" fmla="*/ 3655076 h 5143500"/>
              <a:gd name="connsiteX22" fmla="*/ 7735504 w 9144000"/>
              <a:gd name="connsiteY22" fmla="*/ 4975322 h 5143500"/>
              <a:gd name="connsiteX23" fmla="*/ 6415258 w 9144000"/>
              <a:gd name="connsiteY23" fmla="*/ 3655076 h 5143500"/>
              <a:gd name="connsiteX24" fmla="*/ 4995578 w 9144000"/>
              <a:gd name="connsiteY24" fmla="*/ 2331147 h 5143500"/>
              <a:gd name="connsiteX25" fmla="*/ 6319508 w 9144000"/>
              <a:gd name="connsiteY25" fmla="*/ 3655076 h 5143500"/>
              <a:gd name="connsiteX26" fmla="*/ 4995578 w 9144000"/>
              <a:gd name="connsiteY26" fmla="*/ 4975322 h 5143500"/>
              <a:gd name="connsiteX27" fmla="*/ 3675332 w 9144000"/>
              <a:gd name="connsiteY27" fmla="*/ 3655076 h 5143500"/>
              <a:gd name="connsiteX28" fmla="*/ 9074029 w 9144000"/>
              <a:gd name="connsiteY28" fmla="*/ 963027 h 5143500"/>
              <a:gd name="connsiteX29" fmla="*/ 9144000 w 9144000"/>
              <a:gd name="connsiteY29" fmla="*/ 1032998 h 5143500"/>
              <a:gd name="connsiteX30" fmla="*/ 9144000 w 9144000"/>
              <a:gd name="connsiteY30" fmla="*/ 3537232 h 5143500"/>
              <a:gd name="connsiteX31" fmla="*/ 9074029 w 9144000"/>
              <a:gd name="connsiteY31" fmla="*/ 3607203 h 5143500"/>
              <a:gd name="connsiteX32" fmla="*/ 7750099 w 9144000"/>
              <a:gd name="connsiteY32" fmla="*/ 2283273 h 5143500"/>
              <a:gd name="connsiteX33" fmla="*/ 6367383 w 9144000"/>
              <a:gd name="connsiteY33" fmla="*/ 963027 h 5143500"/>
              <a:gd name="connsiteX34" fmla="*/ 7687630 w 9144000"/>
              <a:gd name="connsiteY34" fmla="*/ 2283273 h 5143500"/>
              <a:gd name="connsiteX35" fmla="*/ 6367383 w 9144000"/>
              <a:gd name="connsiteY35" fmla="*/ 3607202 h 5143500"/>
              <a:gd name="connsiteX36" fmla="*/ 5043454 w 9144000"/>
              <a:gd name="connsiteY36" fmla="*/ 2283273 h 5143500"/>
              <a:gd name="connsiteX37" fmla="*/ 7317518 w 9144000"/>
              <a:gd name="connsiteY37" fmla="*/ 1 h 5143500"/>
              <a:gd name="connsiteX38" fmla="*/ 8153491 w 9144000"/>
              <a:gd name="connsiteY38" fmla="*/ 1 h 5143500"/>
              <a:gd name="connsiteX39" fmla="*/ 9059434 w 9144000"/>
              <a:gd name="connsiteY39" fmla="*/ 902262 h 5143500"/>
              <a:gd name="connsiteX40" fmla="*/ 7735504 w 9144000"/>
              <a:gd name="connsiteY40" fmla="*/ 2222508 h 5143500"/>
              <a:gd name="connsiteX41" fmla="*/ 6415258 w 9144000"/>
              <a:gd name="connsiteY41" fmla="*/ 902262 h 5143500"/>
              <a:gd name="connsiteX42" fmla="*/ 8215960 w 9144000"/>
              <a:gd name="connsiteY42" fmla="*/ 0 h 5143500"/>
              <a:gd name="connsiteX43" fmla="*/ 9144000 w 9144000"/>
              <a:gd name="connsiteY43" fmla="*/ 0 h 5143500"/>
              <a:gd name="connsiteX44" fmla="*/ 9144000 w 9144000"/>
              <a:gd name="connsiteY44" fmla="*/ 784415 h 5143500"/>
              <a:gd name="connsiteX45" fmla="*/ 9074029 w 9144000"/>
              <a:gd name="connsiteY45" fmla="*/ 854386 h 5143500"/>
              <a:gd name="connsiteX46" fmla="*/ 5509315 w 9144000"/>
              <a:gd name="connsiteY46" fmla="*/ 0 h 5143500"/>
              <a:gd name="connsiteX47" fmla="*/ 7221769 w 9144000"/>
              <a:gd name="connsiteY47" fmla="*/ 0 h 5143500"/>
              <a:gd name="connsiteX48" fmla="*/ 6367383 w 9144000"/>
              <a:gd name="connsiteY48" fmla="*/ 854386 h 5143500"/>
              <a:gd name="connsiteX49" fmla="*/ 4577592 w 9144000"/>
              <a:gd name="connsiteY49" fmla="*/ 0 h 5143500"/>
              <a:gd name="connsiteX50" fmla="*/ 5413565 w 9144000"/>
              <a:gd name="connsiteY50" fmla="*/ 0 h 5143500"/>
              <a:gd name="connsiteX51" fmla="*/ 6319508 w 9144000"/>
              <a:gd name="connsiteY51" fmla="*/ 902261 h 5143500"/>
              <a:gd name="connsiteX52" fmla="*/ 4995578 w 9144000"/>
              <a:gd name="connsiteY52" fmla="*/ 2222508 h 5143500"/>
              <a:gd name="connsiteX53" fmla="*/ 3675332 w 9144000"/>
              <a:gd name="connsiteY53" fmla="*/ 9022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44000" h="5143500">
                <a:moveTo>
                  <a:pt x="9074029" y="3702952"/>
                </a:moveTo>
                <a:lnTo>
                  <a:pt x="9144000" y="3772923"/>
                </a:lnTo>
                <a:lnTo>
                  <a:pt x="9144000" y="5143500"/>
                </a:lnTo>
                <a:lnTo>
                  <a:pt x="7870401" y="5143500"/>
                </a:lnTo>
                <a:lnTo>
                  <a:pt x="7750099" y="5023198"/>
                </a:lnTo>
                <a:close/>
                <a:moveTo>
                  <a:pt x="6367384" y="3702952"/>
                </a:moveTo>
                <a:lnTo>
                  <a:pt x="7687630" y="5023198"/>
                </a:lnTo>
                <a:lnTo>
                  <a:pt x="7567663" y="5143500"/>
                </a:lnTo>
                <a:lnTo>
                  <a:pt x="5163756" y="5143500"/>
                </a:lnTo>
                <a:lnTo>
                  <a:pt x="5043454" y="5023198"/>
                </a:lnTo>
                <a:close/>
                <a:moveTo>
                  <a:pt x="3627458" y="3702952"/>
                </a:moveTo>
                <a:lnTo>
                  <a:pt x="4947704" y="5023198"/>
                </a:lnTo>
                <a:lnTo>
                  <a:pt x="4827737" y="5143500"/>
                </a:lnTo>
                <a:lnTo>
                  <a:pt x="2423830" y="5143500"/>
                </a:lnTo>
                <a:lnTo>
                  <a:pt x="2303528" y="5023198"/>
                </a:lnTo>
                <a:close/>
                <a:moveTo>
                  <a:pt x="874640" y="3702952"/>
                </a:moveTo>
                <a:lnTo>
                  <a:pt x="2194887" y="5023199"/>
                </a:lnTo>
                <a:lnTo>
                  <a:pt x="2074921" y="5143500"/>
                </a:lnTo>
                <a:lnTo>
                  <a:pt x="0" y="5143500"/>
                </a:lnTo>
                <a:lnTo>
                  <a:pt x="0" y="4579434"/>
                </a:lnTo>
                <a:close/>
                <a:moveTo>
                  <a:pt x="7735504" y="2331147"/>
                </a:moveTo>
                <a:lnTo>
                  <a:pt x="9059434" y="3655076"/>
                </a:lnTo>
                <a:lnTo>
                  <a:pt x="7735504" y="4975322"/>
                </a:lnTo>
                <a:lnTo>
                  <a:pt x="6415258" y="3655076"/>
                </a:lnTo>
                <a:close/>
                <a:moveTo>
                  <a:pt x="4995578" y="2331147"/>
                </a:moveTo>
                <a:lnTo>
                  <a:pt x="6319508" y="3655076"/>
                </a:lnTo>
                <a:lnTo>
                  <a:pt x="4995578" y="4975322"/>
                </a:lnTo>
                <a:lnTo>
                  <a:pt x="3675332" y="3655076"/>
                </a:lnTo>
                <a:close/>
                <a:moveTo>
                  <a:pt x="9074029" y="963027"/>
                </a:moveTo>
                <a:lnTo>
                  <a:pt x="9144000" y="1032998"/>
                </a:lnTo>
                <a:lnTo>
                  <a:pt x="9144000" y="3537232"/>
                </a:lnTo>
                <a:lnTo>
                  <a:pt x="9074029" y="3607203"/>
                </a:lnTo>
                <a:lnTo>
                  <a:pt x="7750099" y="2283273"/>
                </a:lnTo>
                <a:close/>
                <a:moveTo>
                  <a:pt x="6367383" y="963027"/>
                </a:moveTo>
                <a:lnTo>
                  <a:pt x="7687630" y="2283273"/>
                </a:lnTo>
                <a:lnTo>
                  <a:pt x="6367383" y="3607202"/>
                </a:lnTo>
                <a:lnTo>
                  <a:pt x="5043454" y="2283273"/>
                </a:lnTo>
                <a:close/>
                <a:moveTo>
                  <a:pt x="7317518" y="1"/>
                </a:moveTo>
                <a:lnTo>
                  <a:pt x="8153491" y="1"/>
                </a:lnTo>
                <a:lnTo>
                  <a:pt x="9059434" y="902262"/>
                </a:lnTo>
                <a:lnTo>
                  <a:pt x="7735504" y="2222508"/>
                </a:lnTo>
                <a:lnTo>
                  <a:pt x="6415258" y="902262"/>
                </a:lnTo>
                <a:close/>
                <a:moveTo>
                  <a:pt x="8215960" y="0"/>
                </a:moveTo>
                <a:lnTo>
                  <a:pt x="9144000" y="0"/>
                </a:lnTo>
                <a:lnTo>
                  <a:pt x="9144000" y="784415"/>
                </a:lnTo>
                <a:lnTo>
                  <a:pt x="9074029" y="854386"/>
                </a:lnTo>
                <a:close/>
                <a:moveTo>
                  <a:pt x="5509315" y="0"/>
                </a:moveTo>
                <a:lnTo>
                  <a:pt x="7221769" y="0"/>
                </a:lnTo>
                <a:lnTo>
                  <a:pt x="6367383" y="854386"/>
                </a:lnTo>
                <a:close/>
                <a:moveTo>
                  <a:pt x="4577592" y="0"/>
                </a:moveTo>
                <a:lnTo>
                  <a:pt x="5413565" y="0"/>
                </a:lnTo>
                <a:lnTo>
                  <a:pt x="6319508" y="902261"/>
                </a:lnTo>
                <a:lnTo>
                  <a:pt x="4995578" y="2222508"/>
                </a:lnTo>
                <a:lnTo>
                  <a:pt x="3675332" y="902261"/>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8631230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4_img">
    <p:spTree>
      <p:nvGrpSpPr>
        <p:cNvPr id="1" name=""/>
        <p:cNvGrpSpPr/>
        <p:nvPr/>
      </p:nvGrpSpPr>
      <p:grpSpPr>
        <a:xfrm>
          <a:off x="0" y="0"/>
          <a:ext cx="0" cy="0"/>
          <a:chOff x="0" y="0"/>
          <a:chExt cx="0" cy="0"/>
        </a:xfrm>
      </p:grpSpPr>
      <p:sp>
        <p:nvSpPr>
          <p:cNvPr id="26" name="Picture Placeholder 25"/>
          <p:cNvSpPr>
            <a:spLocks noGrp="1"/>
          </p:cNvSpPr>
          <p:nvPr>
            <p:ph type="pic" sz="quarter" idx="34"/>
          </p:nvPr>
        </p:nvSpPr>
        <p:spPr>
          <a:xfrm>
            <a:off x="2474146" y="1738365"/>
            <a:ext cx="1920240" cy="2063010"/>
          </a:xfrm>
          <a:prstGeom prst="rect">
            <a:avLst/>
          </a:prstGeom>
          <a:solidFill>
            <a:schemeClr val="bg1">
              <a:lumMod val="95000"/>
            </a:schemeClr>
          </a:solidFill>
          <a:ln>
            <a:solidFill>
              <a:schemeClr val="bg1"/>
            </a:solidFill>
          </a:ln>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5" name="Picture Placeholder 24"/>
          <p:cNvSpPr>
            <a:spLocks noGrp="1"/>
          </p:cNvSpPr>
          <p:nvPr>
            <p:ph type="pic" sz="quarter" idx="42"/>
          </p:nvPr>
        </p:nvSpPr>
        <p:spPr>
          <a:xfrm>
            <a:off x="4722404" y="1738365"/>
            <a:ext cx="1920240" cy="2063010"/>
          </a:xfrm>
          <a:prstGeom prst="rect">
            <a:avLst/>
          </a:prstGeom>
          <a:solidFill>
            <a:schemeClr val="bg1">
              <a:lumMod val="95000"/>
            </a:schemeClr>
          </a:solidFill>
          <a:ln>
            <a:solidFill>
              <a:schemeClr val="bg1"/>
            </a:solidFill>
          </a:ln>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141846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5_img">
    <p:spTree>
      <p:nvGrpSpPr>
        <p:cNvPr id="1" name=""/>
        <p:cNvGrpSpPr/>
        <p:nvPr/>
      </p:nvGrpSpPr>
      <p:grpSpPr>
        <a:xfrm>
          <a:off x="0" y="0"/>
          <a:ext cx="0" cy="0"/>
          <a:chOff x="0" y="0"/>
          <a:chExt cx="0" cy="0"/>
        </a:xfrm>
      </p:grpSpPr>
      <p:sp>
        <p:nvSpPr>
          <p:cNvPr id="12" name="Picture Placeholder 11"/>
          <p:cNvSpPr>
            <a:spLocks noGrp="1"/>
          </p:cNvSpPr>
          <p:nvPr>
            <p:ph type="pic" sz="quarter" idx="42"/>
          </p:nvPr>
        </p:nvSpPr>
        <p:spPr>
          <a:xfrm>
            <a:off x="4519205" y="139319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4" name="Picture Placeholder 13"/>
          <p:cNvSpPr>
            <a:spLocks noGrp="1"/>
          </p:cNvSpPr>
          <p:nvPr>
            <p:ph type="pic" sz="quarter" idx="45"/>
          </p:nvPr>
        </p:nvSpPr>
        <p:spPr>
          <a:xfrm>
            <a:off x="404405" y="139319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Picture Placeholder 13"/>
          <p:cNvSpPr>
            <a:spLocks noGrp="1"/>
          </p:cNvSpPr>
          <p:nvPr>
            <p:ph type="pic" sz="quarter" idx="46"/>
          </p:nvPr>
        </p:nvSpPr>
        <p:spPr>
          <a:xfrm>
            <a:off x="2461805" y="270510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5697479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6_img">
    <p:spTree>
      <p:nvGrpSpPr>
        <p:cNvPr id="1" name=""/>
        <p:cNvGrpSpPr/>
        <p:nvPr/>
      </p:nvGrpSpPr>
      <p:grpSpPr>
        <a:xfrm>
          <a:off x="0" y="0"/>
          <a:ext cx="0" cy="0"/>
          <a:chOff x="0" y="0"/>
          <a:chExt cx="0" cy="0"/>
        </a:xfrm>
      </p:grpSpPr>
      <p:sp>
        <p:nvSpPr>
          <p:cNvPr id="6" name="Picture Placeholder 5"/>
          <p:cNvSpPr>
            <a:spLocks noGrp="1"/>
          </p:cNvSpPr>
          <p:nvPr>
            <p:ph type="pic" sz="quarter" idx="43"/>
          </p:nvPr>
        </p:nvSpPr>
        <p:spPr>
          <a:xfrm>
            <a:off x="3022600" y="0"/>
            <a:ext cx="3098800" cy="5143500"/>
          </a:xfrm>
          <a:custGeom>
            <a:avLst/>
            <a:gdLst>
              <a:gd name="connsiteX0" fmla="*/ 0 w 3098800"/>
              <a:gd name="connsiteY0" fmla="*/ 0 h 5143500"/>
              <a:gd name="connsiteX1" fmla="*/ 3098800 w 3098800"/>
              <a:gd name="connsiteY1" fmla="*/ 0 h 5143500"/>
              <a:gd name="connsiteX2" fmla="*/ 3098800 w 3098800"/>
              <a:gd name="connsiteY2" fmla="*/ 5143500 h 5143500"/>
              <a:gd name="connsiteX3" fmla="*/ 0 w 30988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098800" h="5143500">
                <a:moveTo>
                  <a:pt x="0" y="0"/>
                </a:moveTo>
                <a:lnTo>
                  <a:pt x="3098800" y="0"/>
                </a:lnTo>
                <a:lnTo>
                  <a:pt x="3098800" y="5143500"/>
                </a:lnTo>
                <a:lnTo>
                  <a:pt x="0" y="514350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1006221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7_img">
    <p:spTree>
      <p:nvGrpSpPr>
        <p:cNvPr id="1" name=""/>
        <p:cNvGrpSpPr/>
        <p:nvPr/>
      </p:nvGrpSpPr>
      <p:grpSpPr>
        <a:xfrm>
          <a:off x="0" y="0"/>
          <a:ext cx="0" cy="0"/>
          <a:chOff x="0" y="0"/>
          <a:chExt cx="0" cy="0"/>
        </a:xfrm>
      </p:grpSpPr>
      <p:sp>
        <p:nvSpPr>
          <p:cNvPr id="17" name="Picture Placeholder 16"/>
          <p:cNvSpPr>
            <a:spLocks noGrp="1"/>
          </p:cNvSpPr>
          <p:nvPr>
            <p:ph type="pic" sz="quarter" idx="35"/>
          </p:nvPr>
        </p:nvSpPr>
        <p:spPr>
          <a:xfrm>
            <a:off x="6684124" y="2612418"/>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1" name="Picture Placeholder 10"/>
          <p:cNvSpPr>
            <a:spLocks noGrp="1"/>
          </p:cNvSpPr>
          <p:nvPr>
            <p:ph type="pic" sz="quarter" idx="36"/>
          </p:nvPr>
        </p:nvSpPr>
        <p:spPr>
          <a:xfrm>
            <a:off x="6684124" y="348343"/>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6" name="Picture Placeholder 15"/>
          <p:cNvSpPr>
            <a:spLocks noGrp="1"/>
          </p:cNvSpPr>
          <p:nvPr>
            <p:ph type="pic" sz="quarter" idx="37"/>
          </p:nvPr>
        </p:nvSpPr>
        <p:spPr>
          <a:xfrm>
            <a:off x="4572001" y="2612418"/>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0" name="Picture Placeholder 9"/>
          <p:cNvSpPr>
            <a:spLocks noGrp="1"/>
          </p:cNvSpPr>
          <p:nvPr>
            <p:ph type="pic" sz="quarter" idx="38"/>
          </p:nvPr>
        </p:nvSpPr>
        <p:spPr>
          <a:xfrm>
            <a:off x="4572001" y="348343"/>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6925106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6_img">
    <p:spTree>
      <p:nvGrpSpPr>
        <p:cNvPr id="1" name=""/>
        <p:cNvGrpSpPr/>
        <p:nvPr/>
      </p:nvGrpSpPr>
      <p:grpSpPr>
        <a:xfrm>
          <a:off x="0" y="0"/>
          <a:ext cx="0" cy="0"/>
          <a:chOff x="0" y="0"/>
          <a:chExt cx="0" cy="0"/>
        </a:xfrm>
      </p:grpSpPr>
      <p:sp>
        <p:nvSpPr>
          <p:cNvPr id="22" name="Picture Placeholder 21"/>
          <p:cNvSpPr>
            <a:spLocks noGrp="1"/>
          </p:cNvSpPr>
          <p:nvPr>
            <p:ph type="pic" sz="quarter" idx="38"/>
          </p:nvPr>
        </p:nvSpPr>
        <p:spPr>
          <a:xfrm>
            <a:off x="4631951" y="571500"/>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3" name="Picture Placeholder 22"/>
          <p:cNvSpPr>
            <a:spLocks noGrp="1"/>
          </p:cNvSpPr>
          <p:nvPr>
            <p:ph type="pic" sz="quarter" idx="39"/>
          </p:nvPr>
        </p:nvSpPr>
        <p:spPr>
          <a:xfrm>
            <a:off x="4631951"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40"/>
          </p:nvPr>
        </p:nvSpPr>
        <p:spPr>
          <a:xfrm>
            <a:off x="398236" y="571500"/>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1" name="Picture Placeholder 20"/>
          <p:cNvSpPr>
            <a:spLocks noGrp="1"/>
          </p:cNvSpPr>
          <p:nvPr>
            <p:ph type="pic" sz="quarter" idx="41"/>
          </p:nvPr>
        </p:nvSpPr>
        <p:spPr>
          <a:xfrm>
            <a:off x="398236"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2" name="Picture Placeholder 22">
            <a:extLst>
              <a:ext uri="{FF2B5EF4-FFF2-40B4-BE49-F238E27FC236}">
                <a16:creationId xmlns:a16="http://schemas.microsoft.com/office/drawing/2014/main" id="{065629E4-9FBD-FC70-083F-40A3E2BECDDA}"/>
              </a:ext>
            </a:extLst>
          </p:cNvPr>
          <p:cNvSpPr>
            <a:spLocks noGrp="1"/>
          </p:cNvSpPr>
          <p:nvPr>
            <p:ph type="pic" sz="quarter" idx="39"/>
          </p:nvPr>
        </p:nvSpPr>
        <p:spPr>
          <a:xfrm>
            <a:off x="4631951"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3" name="Picture Placeholder 20">
            <a:extLst>
              <a:ext uri="{FF2B5EF4-FFF2-40B4-BE49-F238E27FC236}">
                <a16:creationId xmlns:a16="http://schemas.microsoft.com/office/drawing/2014/main" id="{50B8F8D4-04B4-3AFE-077F-43B02295E01C}"/>
              </a:ext>
            </a:extLst>
          </p:cNvPr>
          <p:cNvSpPr>
            <a:spLocks noGrp="1"/>
          </p:cNvSpPr>
          <p:nvPr>
            <p:ph type="pic" sz="quarter" idx="41"/>
          </p:nvPr>
        </p:nvSpPr>
        <p:spPr>
          <a:xfrm>
            <a:off x="398236"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84802607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8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3780929" y="831543"/>
            <a:ext cx="2296160" cy="3942080"/>
          </a:xfrm>
          <a:custGeom>
            <a:avLst/>
            <a:gdLst>
              <a:gd name="connsiteX0" fmla="*/ 0 w 2296160"/>
              <a:gd name="connsiteY0" fmla="*/ 0 h 3942080"/>
              <a:gd name="connsiteX1" fmla="*/ 2296160 w 2296160"/>
              <a:gd name="connsiteY1" fmla="*/ 0 h 3942080"/>
              <a:gd name="connsiteX2" fmla="*/ 2296160 w 2296160"/>
              <a:gd name="connsiteY2" fmla="*/ 3942080 h 3942080"/>
              <a:gd name="connsiteX3" fmla="*/ 0 w 2296160"/>
              <a:gd name="connsiteY3" fmla="*/ 3942080 h 3942080"/>
            </a:gdLst>
            <a:ahLst/>
            <a:cxnLst>
              <a:cxn ang="0">
                <a:pos x="connsiteX0" y="connsiteY0"/>
              </a:cxn>
              <a:cxn ang="0">
                <a:pos x="connsiteX1" y="connsiteY1"/>
              </a:cxn>
              <a:cxn ang="0">
                <a:pos x="connsiteX2" y="connsiteY2"/>
              </a:cxn>
              <a:cxn ang="0">
                <a:pos x="connsiteX3" y="connsiteY3"/>
              </a:cxn>
            </a:cxnLst>
            <a:rect l="l" t="t" r="r" b="b"/>
            <a:pathLst>
              <a:path w="2296160" h="3942080">
                <a:moveTo>
                  <a:pt x="0" y="0"/>
                </a:moveTo>
                <a:lnTo>
                  <a:pt x="2296160" y="0"/>
                </a:lnTo>
                <a:lnTo>
                  <a:pt x="2296160" y="3942080"/>
                </a:lnTo>
                <a:lnTo>
                  <a:pt x="0" y="3942080"/>
                </a:lnTo>
                <a:close/>
              </a:path>
            </a:pathLst>
          </a:custGeom>
          <a:solidFill>
            <a:schemeClr val="bg1">
              <a:lumMod val="95000"/>
            </a:schemeClr>
          </a:solidFill>
        </p:spPr>
        <p:txBody>
          <a:bodyPr wrap="square" tIns="720000" anchor="ctr">
            <a:noAutofit/>
          </a:bodyPr>
          <a:lstStyle>
            <a:lvl1pPr>
              <a:defRPr lang="en-US" sz="1200" dirty="0">
                <a:solidFill>
                  <a:schemeClr val="tx1">
                    <a:lumMod val="75000"/>
                    <a:lumOff val="25000"/>
                  </a:schemeClr>
                </a:solidFill>
              </a:defRPr>
            </a:lvl1pPr>
          </a:lstStyle>
          <a:p>
            <a:pPr marL="0" lvl="0" indent="0" algn="ctr">
              <a:buNone/>
            </a:pPr>
            <a:r>
              <a:rPr lang="sv-SE"/>
              <a:t>Klicka på ikonen för att lägga till en bild</a:t>
            </a:r>
            <a:endParaRPr lang="en-US" dirty="0"/>
          </a:p>
        </p:txBody>
      </p:sp>
      <p:sp>
        <p:nvSpPr>
          <p:cNvPr id="9" name="Picture Placeholder 8"/>
          <p:cNvSpPr>
            <a:spLocks noGrp="1"/>
          </p:cNvSpPr>
          <p:nvPr>
            <p:ph type="pic" sz="quarter" idx="37"/>
          </p:nvPr>
        </p:nvSpPr>
        <p:spPr>
          <a:xfrm>
            <a:off x="6455913" y="359829"/>
            <a:ext cx="2296160" cy="3942080"/>
          </a:xfrm>
          <a:custGeom>
            <a:avLst/>
            <a:gdLst>
              <a:gd name="connsiteX0" fmla="*/ 0 w 2296160"/>
              <a:gd name="connsiteY0" fmla="*/ 0 h 3942080"/>
              <a:gd name="connsiteX1" fmla="*/ 2296160 w 2296160"/>
              <a:gd name="connsiteY1" fmla="*/ 0 h 3942080"/>
              <a:gd name="connsiteX2" fmla="*/ 2296160 w 2296160"/>
              <a:gd name="connsiteY2" fmla="*/ 3942080 h 3942080"/>
              <a:gd name="connsiteX3" fmla="*/ 0 w 2296160"/>
              <a:gd name="connsiteY3" fmla="*/ 3942080 h 3942080"/>
            </a:gdLst>
            <a:ahLst/>
            <a:cxnLst>
              <a:cxn ang="0">
                <a:pos x="connsiteX0" y="connsiteY0"/>
              </a:cxn>
              <a:cxn ang="0">
                <a:pos x="connsiteX1" y="connsiteY1"/>
              </a:cxn>
              <a:cxn ang="0">
                <a:pos x="connsiteX2" y="connsiteY2"/>
              </a:cxn>
              <a:cxn ang="0">
                <a:pos x="connsiteX3" y="connsiteY3"/>
              </a:cxn>
            </a:cxnLst>
            <a:rect l="l" t="t" r="r" b="b"/>
            <a:pathLst>
              <a:path w="2296160" h="3942080">
                <a:moveTo>
                  <a:pt x="0" y="0"/>
                </a:moveTo>
                <a:lnTo>
                  <a:pt x="2296160" y="0"/>
                </a:lnTo>
                <a:lnTo>
                  <a:pt x="2296160" y="3942080"/>
                </a:lnTo>
                <a:lnTo>
                  <a:pt x="0" y="3942080"/>
                </a:lnTo>
                <a:close/>
              </a:path>
            </a:pathLst>
          </a:custGeom>
          <a:solidFill>
            <a:schemeClr val="bg1">
              <a:lumMod val="95000"/>
            </a:schemeClr>
          </a:solidFill>
        </p:spPr>
        <p:txBody>
          <a:bodyPr wrap="square" tIns="720000" anchor="ctr">
            <a:noAutofit/>
          </a:bodyPr>
          <a:lstStyle>
            <a:lvl1pPr>
              <a:defRPr lang="en-US" sz="1200" dirty="0">
                <a:solidFill>
                  <a:schemeClr val="tx1">
                    <a:lumMod val="75000"/>
                    <a:lumOff val="25000"/>
                  </a:schemeClr>
                </a:solidFill>
              </a:defRPr>
            </a:lvl1pPr>
          </a:lstStyle>
          <a:p>
            <a:pPr marL="0" lvl="0" indent="0" algn="ctr">
              <a:buNone/>
            </a:pPr>
            <a:r>
              <a:rPr lang="sv-SE"/>
              <a:t>Klicka på ikonen för att lägga till en bild</a:t>
            </a:r>
            <a:endParaRPr lang="en-US" dirty="0"/>
          </a:p>
        </p:txBody>
      </p:sp>
    </p:spTree>
    <p:extLst>
      <p:ext uri="{BB962C8B-B14F-4D97-AF65-F5344CB8AC3E}">
        <p14:creationId xmlns:p14="http://schemas.microsoft.com/office/powerpoint/2010/main" val="307712905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9_img">
    <p:spTree>
      <p:nvGrpSpPr>
        <p:cNvPr id="1" name=""/>
        <p:cNvGrpSpPr/>
        <p:nvPr/>
      </p:nvGrpSpPr>
      <p:grpSpPr>
        <a:xfrm>
          <a:off x="0" y="0"/>
          <a:ext cx="0" cy="0"/>
          <a:chOff x="0" y="0"/>
          <a:chExt cx="0" cy="0"/>
        </a:xfrm>
      </p:grpSpPr>
      <p:sp>
        <p:nvSpPr>
          <p:cNvPr id="5" name="Picture Placeholder 4"/>
          <p:cNvSpPr>
            <a:spLocks noGrp="1"/>
          </p:cNvSpPr>
          <p:nvPr>
            <p:ph type="pic" sz="quarter" idx="36"/>
          </p:nvPr>
        </p:nvSpPr>
        <p:spPr>
          <a:xfrm>
            <a:off x="0" y="-2"/>
            <a:ext cx="4642338" cy="4746962"/>
          </a:xfrm>
          <a:custGeom>
            <a:avLst/>
            <a:gdLst>
              <a:gd name="connsiteX0" fmla="*/ 0 w 3296920"/>
              <a:gd name="connsiteY0" fmla="*/ 0 h 3371222"/>
              <a:gd name="connsiteX1" fmla="*/ 2702855 w 3296920"/>
              <a:gd name="connsiteY1" fmla="*/ 0 h 3371222"/>
              <a:gd name="connsiteX2" fmla="*/ 2721402 w 3296920"/>
              <a:gd name="connsiteY2" fmla="*/ 16858 h 3371222"/>
              <a:gd name="connsiteX3" fmla="*/ 3296920 w 3296920"/>
              <a:gd name="connsiteY3" fmla="*/ 1406281 h 3371222"/>
              <a:gd name="connsiteX4" fmla="*/ 1331978 w 3296920"/>
              <a:gd name="connsiteY4" fmla="*/ 3371222 h 3371222"/>
              <a:gd name="connsiteX5" fmla="*/ 82093 w 3296920"/>
              <a:gd name="connsiteY5" fmla="*/ 2922525 h 3371222"/>
              <a:gd name="connsiteX6" fmla="*/ 0 w 3296920"/>
              <a:gd name="connsiteY6" fmla="*/ 2847915 h 337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920" h="3371222">
                <a:moveTo>
                  <a:pt x="0" y="0"/>
                </a:moveTo>
                <a:lnTo>
                  <a:pt x="2702855" y="0"/>
                </a:lnTo>
                <a:lnTo>
                  <a:pt x="2721402" y="16858"/>
                </a:lnTo>
                <a:cubicBezTo>
                  <a:pt x="3076987" y="372442"/>
                  <a:pt x="3296920" y="863678"/>
                  <a:pt x="3296920" y="1406281"/>
                </a:cubicBezTo>
                <a:cubicBezTo>
                  <a:pt x="3296920" y="2491489"/>
                  <a:pt x="2417186" y="3371222"/>
                  <a:pt x="1331978" y="3371222"/>
                </a:cubicBezTo>
                <a:cubicBezTo>
                  <a:pt x="857200" y="3371222"/>
                  <a:pt x="421750" y="3202835"/>
                  <a:pt x="82093" y="2922525"/>
                </a:cubicBezTo>
                <a:lnTo>
                  <a:pt x="0" y="2847915"/>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2814775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0_img">
    <p:spTree>
      <p:nvGrpSpPr>
        <p:cNvPr id="1" name=""/>
        <p:cNvGrpSpPr/>
        <p:nvPr/>
      </p:nvGrpSpPr>
      <p:grpSpPr>
        <a:xfrm>
          <a:off x="0" y="0"/>
          <a:ext cx="0" cy="0"/>
          <a:chOff x="0" y="0"/>
          <a:chExt cx="0" cy="0"/>
        </a:xfrm>
      </p:grpSpPr>
      <p:sp>
        <p:nvSpPr>
          <p:cNvPr id="11" name="Picture Placeholder 10"/>
          <p:cNvSpPr>
            <a:spLocks noGrp="1"/>
          </p:cNvSpPr>
          <p:nvPr>
            <p:ph type="pic" sz="quarter" idx="38"/>
          </p:nvPr>
        </p:nvSpPr>
        <p:spPr>
          <a:xfrm>
            <a:off x="2363596" y="0"/>
            <a:ext cx="2363596" cy="2570480"/>
          </a:xfrm>
          <a:custGeom>
            <a:avLst/>
            <a:gdLst>
              <a:gd name="connsiteX0" fmla="*/ 0 w 2540000"/>
              <a:gd name="connsiteY0" fmla="*/ 0 h 2570480"/>
              <a:gd name="connsiteX1" fmla="*/ 2540000 w 2540000"/>
              <a:gd name="connsiteY1" fmla="*/ 0 h 2570480"/>
              <a:gd name="connsiteX2" fmla="*/ 2540000 w 2540000"/>
              <a:gd name="connsiteY2" fmla="*/ 2570480 h 2570480"/>
              <a:gd name="connsiteX3" fmla="*/ 0 w 2540000"/>
              <a:gd name="connsiteY3" fmla="*/ 2570480 h 2570480"/>
            </a:gdLst>
            <a:ahLst/>
            <a:cxnLst>
              <a:cxn ang="0">
                <a:pos x="connsiteX0" y="connsiteY0"/>
              </a:cxn>
              <a:cxn ang="0">
                <a:pos x="connsiteX1" y="connsiteY1"/>
              </a:cxn>
              <a:cxn ang="0">
                <a:pos x="connsiteX2" y="connsiteY2"/>
              </a:cxn>
              <a:cxn ang="0">
                <a:pos x="connsiteX3" y="connsiteY3"/>
              </a:cxn>
            </a:cxnLst>
            <a:rect l="l" t="t" r="r" b="b"/>
            <a:pathLst>
              <a:path w="2540000" h="2570480">
                <a:moveTo>
                  <a:pt x="0" y="0"/>
                </a:moveTo>
                <a:lnTo>
                  <a:pt x="2540000" y="0"/>
                </a:lnTo>
                <a:lnTo>
                  <a:pt x="2540000" y="2570480"/>
                </a:lnTo>
                <a:lnTo>
                  <a:pt x="0" y="25704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9" name="Picture Placeholder 8"/>
          <p:cNvSpPr>
            <a:spLocks noGrp="1"/>
          </p:cNvSpPr>
          <p:nvPr>
            <p:ph type="pic" sz="quarter" idx="39"/>
          </p:nvPr>
        </p:nvSpPr>
        <p:spPr>
          <a:xfrm>
            <a:off x="0" y="0"/>
            <a:ext cx="2363596" cy="5143500"/>
          </a:xfrm>
          <a:custGeom>
            <a:avLst/>
            <a:gdLst>
              <a:gd name="connsiteX0" fmla="*/ 0 w 2540000"/>
              <a:gd name="connsiteY0" fmla="*/ 0 h 5143500"/>
              <a:gd name="connsiteX1" fmla="*/ 2540000 w 2540000"/>
              <a:gd name="connsiteY1" fmla="*/ 0 h 5143500"/>
              <a:gd name="connsiteX2" fmla="*/ 2540000 w 2540000"/>
              <a:gd name="connsiteY2" fmla="*/ 5143500 h 5143500"/>
              <a:gd name="connsiteX3" fmla="*/ 0 w 2540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540000" h="5143500">
                <a:moveTo>
                  <a:pt x="0" y="0"/>
                </a:moveTo>
                <a:lnTo>
                  <a:pt x="2540000" y="0"/>
                </a:lnTo>
                <a:lnTo>
                  <a:pt x="2540000" y="5143500"/>
                </a:lnTo>
                <a:lnTo>
                  <a:pt x="0" y="51435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2" name="Picture Placeholder 11"/>
          <p:cNvSpPr>
            <a:spLocks noGrp="1"/>
          </p:cNvSpPr>
          <p:nvPr>
            <p:ph type="pic" sz="quarter" idx="40"/>
          </p:nvPr>
        </p:nvSpPr>
        <p:spPr>
          <a:xfrm>
            <a:off x="2363596" y="2570480"/>
            <a:ext cx="2363596" cy="2570480"/>
          </a:xfrm>
          <a:custGeom>
            <a:avLst/>
            <a:gdLst>
              <a:gd name="connsiteX0" fmla="*/ 0 w 2540000"/>
              <a:gd name="connsiteY0" fmla="*/ 0 h 2570480"/>
              <a:gd name="connsiteX1" fmla="*/ 2540000 w 2540000"/>
              <a:gd name="connsiteY1" fmla="*/ 0 h 2570480"/>
              <a:gd name="connsiteX2" fmla="*/ 2540000 w 2540000"/>
              <a:gd name="connsiteY2" fmla="*/ 2570480 h 2570480"/>
              <a:gd name="connsiteX3" fmla="*/ 0 w 2540000"/>
              <a:gd name="connsiteY3" fmla="*/ 2570480 h 2570480"/>
            </a:gdLst>
            <a:ahLst/>
            <a:cxnLst>
              <a:cxn ang="0">
                <a:pos x="connsiteX0" y="connsiteY0"/>
              </a:cxn>
              <a:cxn ang="0">
                <a:pos x="connsiteX1" y="connsiteY1"/>
              </a:cxn>
              <a:cxn ang="0">
                <a:pos x="connsiteX2" y="connsiteY2"/>
              </a:cxn>
              <a:cxn ang="0">
                <a:pos x="connsiteX3" y="connsiteY3"/>
              </a:cxn>
            </a:cxnLst>
            <a:rect l="l" t="t" r="r" b="b"/>
            <a:pathLst>
              <a:path w="2540000" h="2570480">
                <a:moveTo>
                  <a:pt x="0" y="0"/>
                </a:moveTo>
                <a:lnTo>
                  <a:pt x="2540000" y="0"/>
                </a:lnTo>
                <a:lnTo>
                  <a:pt x="2540000" y="2570480"/>
                </a:lnTo>
                <a:lnTo>
                  <a:pt x="0" y="25704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0600491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1_img">
    <p:spTree>
      <p:nvGrpSpPr>
        <p:cNvPr id="1" name=""/>
        <p:cNvGrpSpPr/>
        <p:nvPr/>
      </p:nvGrpSpPr>
      <p:grpSpPr>
        <a:xfrm>
          <a:off x="0" y="0"/>
          <a:ext cx="0" cy="0"/>
          <a:chOff x="0" y="0"/>
          <a:chExt cx="0" cy="0"/>
        </a:xfrm>
      </p:grpSpPr>
      <p:sp>
        <p:nvSpPr>
          <p:cNvPr id="15" name="Picture Placeholder 14"/>
          <p:cNvSpPr>
            <a:spLocks noGrp="1"/>
          </p:cNvSpPr>
          <p:nvPr>
            <p:ph type="pic" sz="quarter" idx="40"/>
          </p:nvPr>
        </p:nvSpPr>
        <p:spPr>
          <a:xfrm>
            <a:off x="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6" name="Picture Placeholder 15"/>
          <p:cNvSpPr>
            <a:spLocks noGrp="1"/>
          </p:cNvSpPr>
          <p:nvPr>
            <p:ph type="pic" sz="quarter" idx="41"/>
          </p:nvPr>
        </p:nvSpPr>
        <p:spPr>
          <a:xfrm>
            <a:off x="2286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7" name="Picture Placeholder 16"/>
          <p:cNvSpPr>
            <a:spLocks noGrp="1"/>
          </p:cNvSpPr>
          <p:nvPr>
            <p:ph type="pic" sz="quarter" idx="42"/>
          </p:nvPr>
        </p:nvSpPr>
        <p:spPr>
          <a:xfrm>
            <a:off x="4572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43"/>
          </p:nvPr>
        </p:nvSpPr>
        <p:spPr>
          <a:xfrm>
            <a:off x="6858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4187818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2_img">
    <p:spTree>
      <p:nvGrpSpPr>
        <p:cNvPr id="1" name=""/>
        <p:cNvGrpSpPr/>
        <p:nvPr/>
      </p:nvGrpSpPr>
      <p:grpSpPr>
        <a:xfrm>
          <a:off x="0" y="0"/>
          <a:ext cx="0" cy="0"/>
          <a:chOff x="0" y="0"/>
          <a:chExt cx="0" cy="0"/>
        </a:xfrm>
      </p:grpSpPr>
      <p:sp>
        <p:nvSpPr>
          <p:cNvPr id="11" name="Picture Placeholder 10"/>
          <p:cNvSpPr>
            <a:spLocks noGrp="1"/>
          </p:cNvSpPr>
          <p:nvPr>
            <p:ph type="pic" sz="quarter" idx="41"/>
          </p:nvPr>
        </p:nvSpPr>
        <p:spPr>
          <a:xfrm>
            <a:off x="3848518" y="0"/>
            <a:ext cx="5295479" cy="5143500"/>
          </a:xfrm>
          <a:custGeom>
            <a:avLst/>
            <a:gdLst>
              <a:gd name="connsiteX0" fmla="*/ 3410859 w 5886994"/>
              <a:gd name="connsiteY0" fmla="*/ 1649763 h 4330126"/>
              <a:gd name="connsiteX1" fmla="*/ 5171954 w 5886994"/>
              <a:gd name="connsiteY1" fmla="*/ 3410859 h 4330126"/>
              <a:gd name="connsiteX2" fmla="*/ 4252687 w 5886994"/>
              <a:gd name="connsiteY2" fmla="*/ 4330126 h 4330126"/>
              <a:gd name="connsiteX3" fmla="*/ 2569031 w 5886994"/>
              <a:gd name="connsiteY3" fmla="*/ 4330126 h 4330126"/>
              <a:gd name="connsiteX4" fmla="*/ 1649763 w 5886994"/>
              <a:gd name="connsiteY4" fmla="*/ 3410859 h 4330126"/>
              <a:gd name="connsiteX5" fmla="*/ 3410857 w 5886994"/>
              <a:gd name="connsiteY5" fmla="*/ 0 h 4330126"/>
              <a:gd name="connsiteX6" fmla="*/ 5886994 w 5886994"/>
              <a:gd name="connsiteY6" fmla="*/ 2476137 h 4330126"/>
              <a:gd name="connsiteX7" fmla="*/ 5886994 w 5886994"/>
              <a:gd name="connsiteY7" fmla="*/ 4330126 h 4330126"/>
              <a:gd name="connsiteX8" fmla="*/ 4485472 w 5886994"/>
              <a:gd name="connsiteY8" fmla="*/ 4330126 h 4330126"/>
              <a:gd name="connsiteX9" fmla="*/ 5404741 w 5886994"/>
              <a:gd name="connsiteY9" fmla="*/ 3410857 h 4330126"/>
              <a:gd name="connsiteX10" fmla="*/ 3410857 w 5886994"/>
              <a:gd name="connsiteY10" fmla="*/ 1416973 h 4330126"/>
              <a:gd name="connsiteX11" fmla="*/ 1416973 w 5886994"/>
              <a:gd name="connsiteY11" fmla="*/ 3410857 h 4330126"/>
              <a:gd name="connsiteX12" fmla="*/ 2336242 w 5886994"/>
              <a:gd name="connsiteY12" fmla="*/ 4330126 h 4330126"/>
              <a:gd name="connsiteX13" fmla="*/ 919269 w 5886994"/>
              <a:gd name="connsiteY13" fmla="*/ 4330126 h 4330126"/>
              <a:gd name="connsiteX14" fmla="*/ 0 w 5886994"/>
              <a:gd name="connsiteY14" fmla="*/ 3410857 h 433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86994" h="4330126">
                <a:moveTo>
                  <a:pt x="3410859" y="1649763"/>
                </a:moveTo>
                <a:lnTo>
                  <a:pt x="5171954" y="3410859"/>
                </a:lnTo>
                <a:lnTo>
                  <a:pt x="4252687" y="4330126"/>
                </a:lnTo>
                <a:lnTo>
                  <a:pt x="2569031" y="4330126"/>
                </a:lnTo>
                <a:lnTo>
                  <a:pt x="1649763" y="3410859"/>
                </a:lnTo>
                <a:close/>
                <a:moveTo>
                  <a:pt x="3410857" y="0"/>
                </a:moveTo>
                <a:lnTo>
                  <a:pt x="5886994" y="2476137"/>
                </a:lnTo>
                <a:lnTo>
                  <a:pt x="5886994" y="4330126"/>
                </a:lnTo>
                <a:lnTo>
                  <a:pt x="4485472" y="4330126"/>
                </a:lnTo>
                <a:lnTo>
                  <a:pt x="5404741" y="3410857"/>
                </a:lnTo>
                <a:lnTo>
                  <a:pt x="3410857" y="1416973"/>
                </a:lnTo>
                <a:lnTo>
                  <a:pt x="1416973" y="3410857"/>
                </a:lnTo>
                <a:lnTo>
                  <a:pt x="2336242" y="4330126"/>
                </a:lnTo>
                <a:lnTo>
                  <a:pt x="919269" y="4330126"/>
                </a:lnTo>
                <a:lnTo>
                  <a:pt x="0" y="3410857"/>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2070315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9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411226" y="0"/>
            <a:ext cx="4732773" cy="5143500"/>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97506744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3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6721"/>
            <a:ext cx="9144000" cy="3396343"/>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a:ln>
            <a:noFill/>
          </a:ln>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562381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7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3036"/>
            <a:ext cx="9144000" cy="2607464"/>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5640329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7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3036"/>
            <a:ext cx="9144000" cy="3388514"/>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172776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91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6721"/>
            <a:ext cx="9144000" cy="3013353"/>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1358244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6_img">
    <p:spTree>
      <p:nvGrpSpPr>
        <p:cNvPr id="1" name=""/>
        <p:cNvGrpSpPr/>
        <p:nvPr/>
      </p:nvGrpSpPr>
      <p:grpSpPr>
        <a:xfrm>
          <a:off x="0" y="0"/>
          <a:ext cx="0" cy="0"/>
          <a:chOff x="0" y="0"/>
          <a:chExt cx="0" cy="0"/>
        </a:xfrm>
      </p:grpSpPr>
      <p:sp>
        <p:nvSpPr>
          <p:cNvPr id="7" name="Picture Placeholder 6"/>
          <p:cNvSpPr>
            <a:spLocks noGrp="1"/>
          </p:cNvSpPr>
          <p:nvPr>
            <p:ph type="pic" sz="quarter" idx="36"/>
          </p:nvPr>
        </p:nvSpPr>
        <p:spPr>
          <a:xfrm>
            <a:off x="406400" y="1838960"/>
            <a:ext cx="3276600" cy="2936240"/>
          </a:xfrm>
          <a:custGeom>
            <a:avLst/>
            <a:gdLst>
              <a:gd name="connsiteX0" fmla="*/ 0 w 3393440"/>
              <a:gd name="connsiteY0" fmla="*/ 0 h 3159760"/>
              <a:gd name="connsiteX1" fmla="*/ 3393440 w 3393440"/>
              <a:gd name="connsiteY1" fmla="*/ 0 h 3159760"/>
              <a:gd name="connsiteX2" fmla="*/ 3393440 w 3393440"/>
              <a:gd name="connsiteY2" fmla="*/ 3159760 h 3159760"/>
              <a:gd name="connsiteX3" fmla="*/ 0 w 3393440"/>
              <a:gd name="connsiteY3" fmla="*/ 3159760 h 3159760"/>
            </a:gdLst>
            <a:ahLst/>
            <a:cxnLst>
              <a:cxn ang="0">
                <a:pos x="connsiteX0" y="connsiteY0"/>
              </a:cxn>
              <a:cxn ang="0">
                <a:pos x="connsiteX1" y="connsiteY1"/>
              </a:cxn>
              <a:cxn ang="0">
                <a:pos x="connsiteX2" y="connsiteY2"/>
              </a:cxn>
              <a:cxn ang="0">
                <a:pos x="connsiteX3" y="connsiteY3"/>
              </a:cxn>
            </a:cxnLst>
            <a:rect l="l" t="t" r="r" b="b"/>
            <a:pathLst>
              <a:path w="3393440" h="3159760">
                <a:moveTo>
                  <a:pt x="0" y="0"/>
                </a:moveTo>
                <a:lnTo>
                  <a:pt x="3393440" y="0"/>
                </a:lnTo>
                <a:lnTo>
                  <a:pt x="3393440" y="3159760"/>
                </a:lnTo>
                <a:lnTo>
                  <a:pt x="0" y="315976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88169798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89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4378820" y="0"/>
            <a:ext cx="4363246" cy="3688080"/>
          </a:xfrm>
          <a:custGeom>
            <a:avLst/>
            <a:gdLst>
              <a:gd name="connsiteX0" fmla="*/ 0 w 4328160"/>
              <a:gd name="connsiteY0" fmla="*/ 0 h 3281680"/>
              <a:gd name="connsiteX1" fmla="*/ 4328160 w 4328160"/>
              <a:gd name="connsiteY1" fmla="*/ 0 h 3281680"/>
              <a:gd name="connsiteX2" fmla="*/ 4328160 w 4328160"/>
              <a:gd name="connsiteY2" fmla="*/ 3281680 h 3281680"/>
              <a:gd name="connsiteX3" fmla="*/ 3860800 w 4328160"/>
              <a:gd name="connsiteY3" fmla="*/ 3281680 h 3281680"/>
              <a:gd name="connsiteX4" fmla="*/ 467360 w 4328160"/>
              <a:gd name="connsiteY4" fmla="*/ 3281680 h 3281680"/>
              <a:gd name="connsiteX5" fmla="*/ 0 w 4328160"/>
              <a:gd name="connsiteY5" fmla="*/ 3281680 h 328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8160" h="3281680">
                <a:moveTo>
                  <a:pt x="0" y="0"/>
                </a:moveTo>
                <a:lnTo>
                  <a:pt x="4328160" y="0"/>
                </a:lnTo>
                <a:lnTo>
                  <a:pt x="4328160" y="3281680"/>
                </a:lnTo>
                <a:lnTo>
                  <a:pt x="3860800" y="3281680"/>
                </a:lnTo>
                <a:lnTo>
                  <a:pt x="467360" y="3281680"/>
                </a:lnTo>
                <a:lnTo>
                  <a:pt x="0" y="32816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9727657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0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5946138" y="399415"/>
            <a:ext cx="2773319" cy="3925570"/>
          </a:xfrm>
          <a:custGeom>
            <a:avLst/>
            <a:gdLst>
              <a:gd name="connsiteX0" fmla="*/ 0 w 2326640"/>
              <a:gd name="connsiteY0" fmla="*/ 0 h 3925570"/>
              <a:gd name="connsiteX1" fmla="*/ 2326640 w 2326640"/>
              <a:gd name="connsiteY1" fmla="*/ 0 h 3925570"/>
              <a:gd name="connsiteX2" fmla="*/ 2326640 w 2326640"/>
              <a:gd name="connsiteY2" fmla="*/ 3925570 h 3925570"/>
              <a:gd name="connsiteX3" fmla="*/ 0 w 2326640"/>
              <a:gd name="connsiteY3" fmla="*/ 3925570 h 3925570"/>
            </a:gdLst>
            <a:ahLst/>
            <a:cxnLst>
              <a:cxn ang="0">
                <a:pos x="connsiteX0" y="connsiteY0"/>
              </a:cxn>
              <a:cxn ang="0">
                <a:pos x="connsiteX1" y="connsiteY1"/>
              </a:cxn>
              <a:cxn ang="0">
                <a:pos x="connsiteX2" y="connsiteY2"/>
              </a:cxn>
              <a:cxn ang="0">
                <a:pos x="connsiteX3" y="connsiteY3"/>
              </a:cxn>
            </a:cxnLst>
            <a:rect l="l" t="t" r="r" b="b"/>
            <a:pathLst>
              <a:path w="2326640" h="3925570">
                <a:moveTo>
                  <a:pt x="0" y="0"/>
                </a:moveTo>
                <a:lnTo>
                  <a:pt x="2326640" y="0"/>
                </a:lnTo>
                <a:lnTo>
                  <a:pt x="2326640" y="3925570"/>
                </a:lnTo>
                <a:lnTo>
                  <a:pt x="0" y="3925570"/>
                </a:lnTo>
                <a:close/>
              </a:path>
            </a:pathLst>
          </a:custGeom>
        </p:spPr>
        <p:txBody>
          <a:bodyPr wrap="square" tIns="720000"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6" name="Picture Placeholder 5"/>
          <p:cNvSpPr>
            <a:spLocks noGrp="1"/>
          </p:cNvSpPr>
          <p:nvPr>
            <p:ph type="pic" sz="quarter" idx="37"/>
          </p:nvPr>
        </p:nvSpPr>
        <p:spPr>
          <a:xfrm>
            <a:off x="3063057" y="1200781"/>
            <a:ext cx="2773319" cy="3618234"/>
          </a:xfrm>
          <a:custGeom>
            <a:avLst/>
            <a:gdLst>
              <a:gd name="connsiteX0" fmla="*/ 0 w 2326640"/>
              <a:gd name="connsiteY0" fmla="*/ 0 h 3618234"/>
              <a:gd name="connsiteX1" fmla="*/ 2326640 w 2326640"/>
              <a:gd name="connsiteY1" fmla="*/ 0 h 3618234"/>
              <a:gd name="connsiteX2" fmla="*/ 2326640 w 2326640"/>
              <a:gd name="connsiteY2" fmla="*/ 3618234 h 3618234"/>
              <a:gd name="connsiteX3" fmla="*/ 0 w 2326640"/>
              <a:gd name="connsiteY3" fmla="*/ 3618234 h 3618234"/>
            </a:gdLst>
            <a:ahLst/>
            <a:cxnLst>
              <a:cxn ang="0">
                <a:pos x="connsiteX0" y="connsiteY0"/>
              </a:cxn>
              <a:cxn ang="0">
                <a:pos x="connsiteX1" y="connsiteY1"/>
              </a:cxn>
              <a:cxn ang="0">
                <a:pos x="connsiteX2" y="connsiteY2"/>
              </a:cxn>
              <a:cxn ang="0">
                <a:pos x="connsiteX3" y="connsiteY3"/>
              </a:cxn>
            </a:cxnLst>
            <a:rect l="l" t="t" r="r" b="b"/>
            <a:pathLst>
              <a:path w="2326640" h="3618234">
                <a:moveTo>
                  <a:pt x="0" y="0"/>
                </a:moveTo>
                <a:lnTo>
                  <a:pt x="2326640" y="0"/>
                </a:lnTo>
                <a:lnTo>
                  <a:pt x="2326640" y="3618234"/>
                </a:lnTo>
                <a:lnTo>
                  <a:pt x="0" y="3618234"/>
                </a:lnTo>
                <a:close/>
              </a:path>
            </a:pathLst>
          </a:custGeom>
        </p:spPr>
        <p:txBody>
          <a:bodyPr wrap="square" tIns="720000"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3908537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9_im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Picture Placeholder 9"/>
          <p:cNvSpPr>
            <a:spLocks noGrp="1"/>
          </p:cNvSpPr>
          <p:nvPr>
            <p:ph type="pic" sz="quarter" idx="20"/>
          </p:nvPr>
        </p:nvSpPr>
        <p:spPr>
          <a:xfrm>
            <a:off x="1353365" y="1393371"/>
            <a:ext cx="3127466" cy="2340429"/>
          </a:xfrm>
          <a:custGeom>
            <a:avLst/>
            <a:gdLst>
              <a:gd name="connsiteX0" fmla="*/ 0 w 2936240"/>
              <a:gd name="connsiteY0" fmla="*/ 0 h 2184416"/>
              <a:gd name="connsiteX1" fmla="*/ 2936240 w 2936240"/>
              <a:gd name="connsiteY1" fmla="*/ 0 h 2184416"/>
              <a:gd name="connsiteX2" fmla="*/ 2936240 w 2936240"/>
              <a:gd name="connsiteY2" fmla="*/ 2184416 h 2184416"/>
              <a:gd name="connsiteX3" fmla="*/ 0 w 2936240"/>
              <a:gd name="connsiteY3" fmla="*/ 2184416 h 2184416"/>
            </a:gdLst>
            <a:ahLst/>
            <a:cxnLst>
              <a:cxn ang="0">
                <a:pos x="connsiteX0" y="connsiteY0"/>
              </a:cxn>
              <a:cxn ang="0">
                <a:pos x="connsiteX1" y="connsiteY1"/>
              </a:cxn>
              <a:cxn ang="0">
                <a:pos x="connsiteX2" y="connsiteY2"/>
              </a:cxn>
              <a:cxn ang="0">
                <a:pos x="connsiteX3" y="connsiteY3"/>
              </a:cxn>
            </a:cxnLst>
            <a:rect l="l" t="t" r="r" b="b"/>
            <a:pathLst>
              <a:path w="2936240" h="2184416">
                <a:moveTo>
                  <a:pt x="0" y="0"/>
                </a:moveTo>
                <a:lnTo>
                  <a:pt x="2936240" y="0"/>
                </a:lnTo>
                <a:lnTo>
                  <a:pt x="2936240" y="2184416"/>
                </a:lnTo>
                <a:lnTo>
                  <a:pt x="0" y="2184416"/>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4" name="Picture Placeholder 9"/>
          <p:cNvSpPr>
            <a:spLocks noGrp="1"/>
          </p:cNvSpPr>
          <p:nvPr>
            <p:ph type="pic" sz="quarter" idx="21"/>
          </p:nvPr>
        </p:nvSpPr>
        <p:spPr>
          <a:xfrm>
            <a:off x="5613763" y="1393371"/>
            <a:ext cx="3127466" cy="2340429"/>
          </a:xfrm>
          <a:custGeom>
            <a:avLst/>
            <a:gdLst>
              <a:gd name="connsiteX0" fmla="*/ 0 w 2936240"/>
              <a:gd name="connsiteY0" fmla="*/ 0 h 2184416"/>
              <a:gd name="connsiteX1" fmla="*/ 2936240 w 2936240"/>
              <a:gd name="connsiteY1" fmla="*/ 0 h 2184416"/>
              <a:gd name="connsiteX2" fmla="*/ 2936240 w 2936240"/>
              <a:gd name="connsiteY2" fmla="*/ 2184416 h 2184416"/>
              <a:gd name="connsiteX3" fmla="*/ 0 w 2936240"/>
              <a:gd name="connsiteY3" fmla="*/ 2184416 h 2184416"/>
            </a:gdLst>
            <a:ahLst/>
            <a:cxnLst>
              <a:cxn ang="0">
                <a:pos x="connsiteX0" y="connsiteY0"/>
              </a:cxn>
              <a:cxn ang="0">
                <a:pos x="connsiteX1" y="connsiteY1"/>
              </a:cxn>
              <a:cxn ang="0">
                <a:pos x="connsiteX2" y="connsiteY2"/>
              </a:cxn>
              <a:cxn ang="0">
                <a:pos x="connsiteX3" y="connsiteY3"/>
              </a:cxn>
            </a:cxnLst>
            <a:rect l="l" t="t" r="r" b="b"/>
            <a:pathLst>
              <a:path w="2936240" h="2184416">
                <a:moveTo>
                  <a:pt x="0" y="0"/>
                </a:moveTo>
                <a:lnTo>
                  <a:pt x="2936240" y="0"/>
                </a:lnTo>
                <a:lnTo>
                  <a:pt x="2936240" y="2184416"/>
                </a:lnTo>
                <a:lnTo>
                  <a:pt x="0" y="2184416"/>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83550983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0_img">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3200400"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r>
              <a:rPr lang="sv-SE"/>
              <a:t>Klicka på ikonen för att lägga till en bild</a:t>
            </a:r>
            <a:endParaRPr lang="en-US" dirty="0"/>
          </a:p>
        </p:txBody>
      </p:sp>
      <p:sp>
        <p:nvSpPr>
          <p:cNvPr id="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0"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Picture Placeholder 14"/>
          <p:cNvSpPr>
            <a:spLocks noGrp="1"/>
          </p:cNvSpPr>
          <p:nvPr>
            <p:ph type="pic" sz="quarter" idx="21"/>
          </p:nvPr>
        </p:nvSpPr>
        <p:spPr>
          <a:xfrm>
            <a:off x="409575"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r>
              <a:rPr lang="sv-SE"/>
              <a:t>Klicka på ikonen för att lägga till en bild</a:t>
            </a:r>
            <a:endParaRPr lang="en-US" dirty="0"/>
          </a:p>
        </p:txBody>
      </p:sp>
      <p:sp>
        <p:nvSpPr>
          <p:cNvPr id="9" name="Picture Placeholder 14"/>
          <p:cNvSpPr>
            <a:spLocks noGrp="1"/>
          </p:cNvSpPr>
          <p:nvPr>
            <p:ph type="pic" sz="quarter" idx="22"/>
          </p:nvPr>
        </p:nvSpPr>
        <p:spPr>
          <a:xfrm>
            <a:off x="5991225" y="1407161"/>
            <a:ext cx="2743200" cy="2026919"/>
          </a:xfrm>
          <a:custGeom>
            <a:avLst/>
            <a:gdLst>
              <a:gd name="connsiteX0" fmla="*/ 0 w 2590800"/>
              <a:gd name="connsiteY0" fmla="*/ 0 h 2026919"/>
              <a:gd name="connsiteX1" fmla="*/ 2590800 w 2590800"/>
              <a:gd name="connsiteY1" fmla="*/ 0 h 2026919"/>
              <a:gd name="connsiteX2" fmla="*/ 2590800 w 2590800"/>
              <a:gd name="connsiteY2" fmla="*/ 2026919 h 2026919"/>
              <a:gd name="connsiteX3" fmla="*/ 0 w 2590800"/>
              <a:gd name="connsiteY3" fmla="*/ 2026919 h 2026919"/>
            </a:gdLst>
            <a:ahLst/>
            <a:cxnLst>
              <a:cxn ang="0">
                <a:pos x="connsiteX0" y="connsiteY0"/>
              </a:cxn>
              <a:cxn ang="0">
                <a:pos x="connsiteX1" y="connsiteY1"/>
              </a:cxn>
              <a:cxn ang="0">
                <a:pos x="connsiteX2" y="connsiteY2"/>
              </a:cxn>
              <a:cxn ang="0">
                <a:pos x="connsiteX3" y="connsiteY3"/>
              </a:cxn>
            </a:cxnLst>
            <a:rect l="l" t="t" r="r" b="b"/>
            <a:pathLst>
              <a:path w="2590800" h="2026919">
                <a:moveTo>
                  <a:pt x="0" y="0"/>
                </a:moveTo>
                <a:lnTo>
                  <a:pt x="2590800" y="0"/>
                </a:lnTo>
                <a:lnTo>
                  <a:pt x="2590800" y="2026919"/>
                </a:lnTo>
                <a:lnTo>
                  <a:pt x="0" y="2026919"/>
                </a:lnTo>
                <a:close/>
              </a:path>
            </a:pathLst>
          </a:custGeom>
          <a:solidFill>
            <a:schemeClr val="bg1">
              <a:lumMod val="95000"/>
            </a:schemeClr>
          </a:solidFill>
        </p:spPr>
        <p:txBody>
          <a:bodyPr wrap="square" tIns="720000" anchor="ctr">
            <a:noAutofit/>
          </a:bodyPr>
          <a:lstStyle>
            <a:lvl1pPr marL="171450" indent="-171450" algn="ctr">
              <a:buNone/>
              <a:defRPr lang="en-US" sz="1200" dirty="0">
                <a:solidFill>
                  <a:schemeClr val="tx1">
                    <a:lumMod val="75000"/>
                    <a:lumOff val="25000"/>
                  </a:schemeClr>
                </a:solidFill>
              </a:defRPr>
            </a:lvl1pPr>
          </a:lstStyle>
          <a:p>
            <a:pPr marL="0" lvl="0" indent="0" algn="ctr"/>
            <a:r>
              <a:rPr lang="sv-SE"/>
              <a:t>Klicka på ikonen för att lägga till en bild</a:t>
            </a:r>
            <a:endParaRPr lang="en-US" dirty="0"/>
          </a:p>
        </p:txBody>
      </p:sp>
    </p:spTree>
    <p:extLst>
      <p:ext uri="{BB962C8B-B14F-4D97-AF65-F5344CB8AC3E}">
        <p14:creationId xmlns:p14="http://schemas.microsoft.com/office/powerpoint/2010/main" val="26130213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img">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939363" y="3052585"/>
            <a:ext cx="1711090" cy="1711090"/>
          </a:xfrm>
          <a:custGeom>
            <a:avLst/>
            <a:gdLst>
              <a:gd name="connsiteX0" fmla="*/ 855545 w 1711090"/>
              <a:gd name="connsiteY0" fmla="*/ 0 h 1711090"/>
              <a:gd name="connsiteX1" fmla="*/ 1711090 w 1711090"/>
              <a:gd name="connsiteY1" fmla="*/ 855545 h 1711090"/>
              <a:gd name="connsiteX2" fmla="*/ 1460507 w 1711090"/>
              <a:gd name="connsiteY2" fmla="*/ 1460507 h 1711090"/>
              <a:gd name="connsiteX3" fmla="*/ 1447833 w 1711090"/>
              <a:gd name="connsiteY3" fmla="*/ 1470964 h 1711090"/>
              <a:gd name="connsiteX4" fmla="*/ 1434231 w 1711090"/>
              <a:gd name="connsiteY4" fmla="*/ 1487449 h 1711090"/>
              <a:gd name="connsiteX5" fmla="*/ 1236038 w 1711090"/>
              <a:gd name="connsiteY5" fmla="*/ 1621075 h 1711090"/>
              <a:gd name="connsiteX6" fmla="*/ 1223184 w 1711090"/>
              <a:gd name="connsiteY6" fmla="*/ 1625065 h 1711090"/>
              <a:gd name="connsiteX7" fmla="*/ 1188562 w 1711090"/>
              <a:gd name="connsiteY7" fmla="*/ 1643857 h 1711090"/>
              <a:gd name="connsiteX8" fmla="*/ 855545 w 1711090"/>
              <a:gd name="connsiteY8" fmla="*/ 1711090 h 1711090"/>
              <a:gd name="connsiteX9" fmla="*/ 0 w 1711090"/>
              <a:gd name="connsiteY9" fmla="*/ 855545 h 1711090"/>
              <a:gd name="connsiteX10" fmla="*/ 855545 w 1711090"/>
              <a:gd name="connsiteY10" fmla="*/ 0 h 17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1090" h="1711090">
                <a:moveTo>
                  <a:pt x="855545" y="0"/>
                </a:moveTo>
                <a:cubicBezTo>
                  <a:pt x="1328049" y="0"/>
                  <a:pt x="1711090" y="383041"/>
                  <a:pt x="1711090" y="855545"/>
                </a:cubicBezTo>
                <a:cubicBezTo>
                  <a:pt x="1711090" y="1091797"/>
                  <a:pt x="1615330" y="1305683"/>
                  <a:pt x="1460507" y="1460507"/>
                </a:cubicBezTo>
                <a:lnTo>
                  <a:pt x="1447833" y="1470964"/>
                </a:lnTo>
                <a:lnTo>
                  <a:pt x="1434231" y="1487449"/>
                </a:lnTo>
                <a:cubicBezTo>
                  <a:pt x="1377813" y="1543867"/>
                  <a:pt x="1310635" y="1589523"/>
                  <a:pt x="1236038" y="1621075"/>
                </a:cubicBezTo>
                <a:lnTo>
                  <a:pt x="1223184" y="1625065"/>
                </a:lnTo>
                <a:lnTo>
                  <a:pt x="1188562" y="1643857"/>
                </a:lnTo>
                <a:cubicBezTo>
                  <a:pt x="1086206" y="1687150"/>
                  <a:pt x="973671" y="1711090"/>
                  <a:pt x="855545" y="1711090"/>
                </a:cubicBez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6" name="Picture Placeholder 15"/>
          <p:cNvSpPr>
            <a:spLocks noGrp="1"/>
          </p:cNvSpPr>
          <p:nvPr>
            <p:ph type="pic" sz="quarter" idx="21"/>
          </p:nvPr>
        </p:nvSpPr>
        <p:spPr>
          <a:xfrm>
            <a:off x="3709027" y="1479150"/>
            <a:ext cx="1711090" cy="1711090"/>
          </a:xfrm>
          <a:custGeom>
            <a:avLst/>
            <a:gdLst>
              <a:gd name="connsiteX0" fmla="*/ 855545 w 1711090"/>
              <a:gd name="connsiteY0" fmla="*/ 0 h 1711090"/>
              <a:gd name="connsiteX1" fmla="*/ 1711090 w 1711090"/>
              <a:gd name="connsiteY1" fmla="*/ 855545 h 1711090"/>
              <a:gd name="connsiteX2" fmla="*/ 943020 w 1711090"/>
              <a:gd name="connsiteY2" fmla="*/ 1706673 h 1711090"/>
              <a:gd name="connsiteX3" fmla="*/ 870428 w 1711090"/>
              <a:gd name="connsiteY3" fmla="*/ 1710339 h 1711090"/>
              <a:gd name="connsiteX4" fmla="*/ 862973 w 1711090"/>
              <a:gd name="connsiteY4" fmla="*/ 1711090 h 1711090"/>
              <a:gd name="connsiteX5" fmla="*/ 860494 w 1711090"/>
              <a:gd name="connsiteY5" fmla="*/ 1710840 h 1711090"/>
              <a:gd name="connsiteX6" fmla="*/ 855545 w 1711090"/>
              <a:gd name="connsiteY6" fmla="*/ 1711090 h 1711090"/>
              <a:gd name="connsiteX7" fmla="*/ 0 w 1711090"/>
              <a:gd name="connsiteY7" fmla="*/ 855545 h 1711090"/>
              <a:gd name="connsiteX8" fmla="*/ 855545 w 1711090"/>
              <a:gd name="connsiteY8" fmla="*/ 0 h 171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090" h="1711090">
                <a:moveTo>
                  <a:pt x="855545" y="0"/>
                </a:moveTo>
                <a:cubicBezTo>
                  <a:pt x="1328049" y="0"/>
                  <a:pt x="1711090" y="383041"/>
                  <a:pt x="1711090" y="855545"/>
                </a:cubicBezTo>
                <a:cubicBezTo>
                  <a:pt x="1711090" y="1298518"/>
                  <a:pt x="1374433" y="1662861"/>
                  <a:pt x="943020" y="1706673"/>
                </a:cubicBezTo>
                <a:lnTo>
                  <a:pt x="870428" y="1710339"/>
                </a:lnTo>
                <a:lnTo>
                  <a:pt x="862973" y="1711090"/>
                </a:lnTo>
                <a:lnTo>
                  <a:pt x="860494" y="1710840"/>
                </a:lnTo>
                <a:lnTo>
                  <a:pt x="855545" y="1711090"/>
                </a:ln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17" name="Picture Placeholder 16"/>
          <p:cNvSpPr>
            <a:spLocks noGrp="1"/>
          </p:cNvSpPr>
          <p:nvPr>
            <p:ph type="pic" sz="quarter" idx="22"/>
          </p:nvPr>
        </p:nvSpPr>
        <p:spPr>
          <a:xfrm>
            <a:off x="6483257" y="3052585"/>
            <a:ext cx="1711090" cy="1711090"/>
          </a:xfrm>
          <a:custGeom>
            <a:avLst/>
            <a:gdLst>
              <a:gd name="connsiteX0" fmla="*/ 855545 w 1711090"/>
              <a:gd name="connsiteY0" fmla="*/ 0 h 1711090"/>
              <a:gd name="connsiteX1" fmla="*/ 1711090 w 1711090"/>
              <a:gd name="connsiteY1" fmla="*/ 855545 h 1711090"/>
              <a:gd name="connsiteX2" fmla="*/ 855545 w 1711090"/>
              <a:gd name="connsiteY2" fmla="*/ 1711090 h 1711090"/>
              <a:gd name="connsiteX3" fmla="*/ 0 w 1711090"/>
              <a:gd name="connsiteY3" fmla="*/ 855545 h 1711090"/>
              <a:gd name="connsiteX4" fmla="*/ 855545 w 1711090"/>
              <a:gd name="connsiteY4" fmla="*/ 0 h 171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90" h="1711090">
                <a:moveTo>
                  <a:pt x="855545" y="0"/>
                </a:moveTo>
                <a:cubicBezTo>
                  <a:pt x="1328049" y="0"/>
                  <a:pt x="1711090" y="383041"/>
                  <a:pt x="1711090" y="855545"/>
                </a:cubicBezTo>
                <a:cubicBezTo>
                  <a:pt x="1711090" y="1328049"/>
                  <a:pt x="1328049" y="1711090"/>
                  <a:pt x="855545" y="1711090"/>
                </a:cubicBezTo>
                <a:cubicBezTo>
                  <a:pt x="383041" y="1711090"/>
                  <a:pt x="0" y="1328049"/>
                  <a:pt x="0" y="855545"/>
                </a:cubicBezTo>
                <a:cubicBezTo>
                  <a:pt x="0" y="383041"/>
                  <a:pt x="383041" y="0"/>
                  <a:pt x="855545" y="0"/>
                </a:cubicBez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r>
              <a:rPr lang="sv-SE"/>
              <a:t>Klicka på ikonen för att lägga till en bild</a:t>
            </a:r>
            <a:endParaRPr lang="en-US" dirty="0"/>
          </a:p>
        </p:txBody>
      </p:sp>
      <p:sp>
        <p:nvSpPr>
          <p:cNvPr id="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0"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3544911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9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732773" cy="5143500"/>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90638369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1_img">
    <p:spTree>
      <p:nvGrpSpPr>
        <p:cNvPr id="1" name=""/>
        <p:cNvGrpSpPr/>
        <p:nvPr/>
      </p:nvGrpSpPr>
      <p:grpSpPr>
        <a:xfrm>
          <a:off x="0" y="0"/>
          <a:ext cx="0" cy="0"/>
          <a:chOff x="0" y="0"/>
          <a:chExt cx="0" cy="0"/>
        </a:xfrm>
      </p:grpSpPr>
      <p:sp>
        <p:nvSpPr>
          <p:cNvPr id="19" name="Picture Placeholder 18"/>
          <p:cNvSpPr>
            <a:spLocks noGrp="1"/>
          </p:cNvSpPr>
          <p:nvPr>
            <p:ph type="pic" sz="quarter" idx="21"/>
          </p:nvPr>
        </p:nvSpPr>
        <p:spPr>
          <a:xfrm>
            <a:off x="263223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22"/>
          </p:nvPr>
        </p:nvSpPr>
        <p:spPr>
          <a:xfrm>
            <a:off x="470469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1" name="Picture Placeholder 20"/>
          <p:cNvSpPr>
            <a:spLocks noGrp="1"/>
          </p:cNvSpPr>
          <p:nvPr>
            <p:ph type="pic" sz="quarter" idx="23"/>
          </p:nvPr>
        </p:nvSpPr>
        <p:spPr>
          <a:xfrm>
            <a:off x="6777157" y="1390649"/>
            <a:ext cx="1951080" cy="1952625"/>
          </a:xfrm>
          <a:custGeom>
            <a:avLst/>
            <a:gdLst>
              <a:gd name="connsiteX0" fmla="*/ 0 w 1951080"/>
              <a:gd name="connsiteY0" fmla="*/ 0 h 1753274"/>
              <a:gd name="connsiteX1" fmla="*/ 1951080 w 1951080"/>
              <a:gd name="connsiteY1" fmla="*/ 0 h 1753274"/>
              <a:gd name="connsiteX2" fmla="*/ 1951080 w 1951080"/>
              <a:gd name="connsiteY2" fmla="*/ 1753274 h 1753274"/>
              <a:gd name="connsiteX3" fmla="*/ 0 w 1951080"/>
              <a:gd name="connsiteY3" fmla="*/ 1753274 h 1753274"/>
            </a:gdLst>
            <a:ahLst/>
            <a:cxnLst>
              <a:cxn ang="0">
                <a:pos x="connsiteX0" y="connsiteY0"/>
              </a:cxn>
              <a:cxn ang="0">
                <a:pos x="connsiteX1" y="connsiteY1"/>
              </a:cxn>
              <a:cxn ang="0">
                <a:pos x="connsiteX2" y="connsiteY2"/>
              </a:cxn>
              <a:cxn ang="0">
                <a:pos x="connsiteX3" y="connsiteY3"/>
              </a:cxn>
            </a:cxnLst>
            <a:rect l="l" t="t" r="r" b="b"/>
            <a:pathLst>
              <a:path w="1951080" h="1753274">
                <a:moveTo>
                  <a:pt x="0" y="0"/>
                </a:moveTo>
                <a:lnTo>
                  <a:pt x="1951080" y="0"/>
                </a:lnTo>
                <a:lnTo>
                  <a:pt x="1951080" y="1753274"/>
                </a:lnTo>
                <a:lnTo>
                  <a:pt x="0" y="1753274"/>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7960233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4_img">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403888" y="1396721"/>
            <a:ext cx="4168112" cy="3386294"/>
          </a:xfrm>
          <a:custGeom>
            <a:avLst/>
            <a:gdLst>
              <a:gd name="connsiteX0" fmla="*/ 0 w 4196080"/>
              <a:gd name="connsiteY0" fmla="*/ 0 h 2946400"/>
              <a:gd name="connsiteX1" fmla="*/ 4196080 w 4196080"/>
              <a:gd name="connsiteY1" fmla="*/ 0 h 2946400"/>
              <a:gd name="connsiteX2" fmla="*/ 4196080 w 4196080"/>
              <a:gd name="connsiteY2" fmla="*/ 2946400 h 2946400"/>
              <a:gd name="connsiteX3" fmla="*/ 0 w 4196080"/>
              <a:gd name="connsiteY3" fmla="*/ 2946400 h 2946400"/>
            </a:gdLst>
            <a:ahLst/>
            <a:cxnLst>
              <a:cxn ang="0">
                <a:pos x="connsiteX0" y="connsiteY0"/>
              </a:cxn>
              <a:cxn ang="0">
                <a:pos x="connsiteX1" y="connsiteY1"/>
              </a:cxn>
              <a:cxn ang="0">
                <a:pos x="connsiteX2" y="connsiteY2"/>
              </a:cxn>
              <a:cxn ang="0">
                <a:pos x="connsiteX3" y="connsiteY3"/>
              </a:cxn>
            </a:cxnLst>
            <a:rect l="l" t="t" r="r" b="b"/>
            <a:pathLst>
              <a:path w="4196080" h="2946400">
                <a:moveTo>
                  <a:pt x="0" y="0"/>
                </a:moveTo>
                <a:lnTo>
                  <a:pt x="4196080" y="0"/>
                </a:lnTo>
                <a:lnTo>
                  <a:pt x="4196080" y="2946400"/>
                </a:lnTo>
                <a:lnTo>
                  <a:pt x="0" y="2946400"/>
                </a:lnTo>
                <a:close/>
              </a:path>
            </a:pathLst>
          </a:custGeom>
        </p:spPr>
        <p:txBody>
          <a:bodyPr wrap="square" tIns="720000" anchor="ctr">
            <a:noAutofit/>
          </a:bodyPr>
          <a:lstStyle>
            <a:lvl1pPr>
              <a:defRPr lang="en-US" sz="1400" dirty="0">
                <a:solidFill>
                  <a:schemeClr val="tx1">
                    <a:lumMod val="75000"/>
                    <a:lumOff val="25000"/>
                  </a:schemeClr>
                </a:solidFill>
              </a:defRPr>
            </a:lvl1pPr>
          </a:lstStyle>
          <a:p>
            <a:pPr marL="0" lvl="0" indent="0" algn="ctr">
              <a:buNone/>
            </a:pPr>
            <a:r>
              <a:rPr lang="sv-SE"/>
              <a:t>Klicka på ikonen för att lägga till en bild</a:t>
            </a:r>
            <a:endParaRPr lang="en-US" dirty="0"/>
          </a:p>
        </p:txBody>
      </p:sp>
      <p:sp>
        <p:nvSpPr>
          <p:cNvPr id="5"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6"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041722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5_img">
    <p:spTree>
      <p:nvGrpSpPr>
        <p:cNvPr id="1" name=""/>
        <p:cNvGrpSpPr/>
        <p:nvPr/>
      </p:nvGrpSpPr>
      <p:grpSpPr>
        <a:xfrm>
          <a:off x="0" y="0"/>
          <a:ext cx="0" cy="0"/>
          <a:chOff x="0" y="0"/>
          <a:chExt cx="0" cy="0"/>
        </a:xfrm>
      </p:grpSpPr>
      <p:sp>
        <p:nvSpPr>
          <p:cNvPr id="6" name="Picture Placeholder 5"/>
          <p:cNvSpPr>
            <a:spLocks noGrp="1"/>
          </p:cNvSpPr>
          <p:nvPr>
            <p:ph type="pic" sz="quarter" idx="21"/>
          </p:nvPr>
        </p:nvSpPr>
        <p:spPr>
          <a:xfrm>
            <a:off x="0" y="0"/>
            <a:ext cx="9144000" cy="3291840"/>
          </a:xfrm>
          <a:custGeom>
            <a:avLst/>
            <a:gdLst>
              <a:gd name="connsiteX0" fmla="*/ 0 w 9144000"/>
              <a:gd name="connsiteY0" fmla="*/ 0 h 3291840"/>
              <a:gd name="connsiteX1" fmla="*/ 9144000 w 9144000"/>
              <a:gd name="connsiteY1" fmla="*/ 0 h 3291840"/>
              <a:gd name="connsiteX2" fmla="*/ 9144000 w 9144000"/>
              <a:gd name="connsiteY2" fmla="*/ 3291840 h 3291840"/>
              <a:gd name="connsiteX3" fmla="*/ 0 w 9144000"/>
              <a:gd name="connsiteY3" fmla="*/ 3291840 h 3291840"/>
            </a:gdLst>
            <a:ahLst/>
            <a:cxnLst>
              <a:cxn ang="0">
                <a:pos x="connsiteX0" y="connsiteY0"/>
              </a:cxn>
              <a:cxn ang="0">
                <a:pos x="connsiteX1" y="connsiteY1"/>
              </a:cxn>
              <a:cxn ang="0">
                <a:pos x="connsiteX2" y="connsiteY2"/>
              </a:cxn>
              <a:cxn ang="0">
                <a:pos x="connsiteX3" y="connsiteY3"/>
              </a:cxn>
            </a:cxnLst>
            <a:rect l="l" t="t" r="r" b="b"/>
            <a:pathLst>
              <a:path w="9144000" h="3291840">
                <a:moveTo>
                  <a:pt x="0" y="0"/>
                </a:moveTo>
                <a:lnTo>
                  <a:pt x="9144000" y="0"/>
                </a:lnTo>
                <a:lnTo>
                  <a:pt x="9144000" y="3291840"/>
                </a:lnTo>
                <a:lnTo>
                  <a:pt x="0" y="329184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64996543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6_img">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0" y="1384300"/>
            <a:ext cx="9144000" cy="3759199"/>
          </a:xfrm>
          <a:custGeom>
            <a:avLst/>
            <a:gdLst>
              <a:gd name="connsiteX0" fmla="*/ 0 w 9144000"/>
              <a:gd name="connsiteY0" fmla="*/ 0 h 2796540"/>
              <a:gd name="connsiteX1" fmla="*/ 9144000 w 9144000"/>
              <a:gd name="connsiteY1" fmla="*/ 0 h 2796540"/>
              <a:gd name="connsiteX2" fmla="*/ 9144000 w 9144000"/>
              <a:gd name="connsiteY2" fmla="*/ 486674 h 2796540"/>
              <a:gd name="connsiteX3" fmla="*/ 9144000 w 9144000"/>
              <a:gd name="connsiteY3" fmla="*/ 2663147 h 2796540"/>
              <a:gd name="connsiteX4" fmla="*/ 9144000 w 9144000"/>
              <a:gd name="connsiteY4" fmla="*/ 2796540 h 2796540"/>
              <a:gd name="connsiteX5" fmla="*/ 0 w 9144000"/>
              <a:gd name="connsiteY5" fmla="*/ 2796540 h 2796540"/>
              <a:gd name="connsiteX6" fmla="*/ 0 w 9144000"/>
              <a:gd name="connsiteY6" fmla="*/ 2663147 h 2796540"/>
              <a:gd name="connsiteX7" fmla="*/ 0 w 9144000"/>
              <a:gd name="connsiteY7" fmla="*/ 486674 h 27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96540">
                <a:moveTo>
                  <a:pt x="0" y="0"/>
                </a:moveTo>
                <a:lnTo>
                  <a:pt x="9144000" y="0"/>
                </a:lnTo>
                <a:lnTo>
                  <a:pt x="9144000" y="486674"/>
                </a:lnTo>
                <a:lnTo>
                  <a:pt x="9144000" y="2663147"/>
                </a:lnTo>
                <a:lnTo>
                  <a:pt x="9144000" y="2796540"/>
                </a:lnTo>
                <a:lnTo>
                  <a:pt x="0" y="2796540"/>
                </a:lnTo>
                <a:lnTo>
                  <a:pt x="0" y="2663147"/>
                </a:lnTo>
                <a:lnTo>
                  <a:pt x="0" y="486674"/>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5953625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1_img">
    <p:spTree>
      <p:nvGrpSpPr>
        <p:cNvPr id="1" name=""/>
        <p:cNvGrpSpPr/>
        <p:nvPr/>
      </p:nvGrpSpPr>
      <p:grpSpPr>
        <a:xfrm>
          <a:off x="0" y="0"/>
          <a:ext cx="0" cy="0"/>
          <a:chOff x="0" y="0"/>
          <a:chExt cx="0" cy="0"/>
        </a:xfrm>
      </p:grpSpPr>
      <p:sp>
        <p:nvSpPr>
          <p:cNvPr id="9" name="Picture Placeholder 8"/>
          <p:cNvSpPr>
            <a:spLocks noGrp="1"/>
          </p:cNvSpPr>
          <p:nvPr>
            <p:ph type="pic" sz="quarter" idx="21"/>
          </p:nvPr>
        </p:nvSpPr>
        <p:spPr>
          <a:xfrm>
            <a:off x="1116" y="0"/>
            <a:ext cx="3900324" cy="5143500"/>
          </a:xfrm>
          <a:custGeom>
            <a:avLst/>
            <a:gdLst>
              <a:gd name="connsiteX0" fmla="*/ 0 w 3900324"/>
              <a:gd name="connsiteY0" fmla="*/ 0 h 5143500"/>
              <a:gd name="connsiteX1" fmla="*/ 3900324 w 3900324"/>
              <a:gd name="connsiteY1" fmla="*/ 0 h 5143500"/>
              <a:gd name="connsiteX2" fmla="*/ 3900324 w 3900324"/>
              <a:gd name="connsiteY2" fmla="*/ 5143500 h 5143500"/>
              <a:gd name="connsiteX3" fmla="*/ 0 w 390032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900324" h="5143500">
                <a:moveTo>
                  <a:pt x="0" y="0"/>
                </a:moveTo>
                <a:lnTo>
                  <a:pt x="3900324" y="0"/>
                </a:lnTo>
                <a:lnTo>
                  <a:pt x="3900324" y="5143500"/>
                </a:lnTo>
                <a:lnTo>
                  <a:pt x="0" y="51435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46303614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0_img">
    <p:spTree>
      <p:nvGrpSpPr>
        <p:cNvPr id="1" name=""/>
        <p:cNvGrpSpPr/>
        <p:nvPr/>
      </p:nvGrpSpPr>
      <p:grpSpPr>
        <a:xfrm>
          <a:off x="0" y="0"/>
          <a:ext cx="0" cy="0"/>
          <a:chOff x="0" y="0"/>
          <a:chExt cx="0" cy="0"/>
        </a:xfrm>
      </p:grpSpPr>
      <p:sp>
        <p:nvSpPr>
          <p:cNvPr id="14" name="Picture Placeholder 13"/>
          <p:cNvSpPr>
            <a:spLocks noGrp="1"/>
          </p:cNvSpPr>
          <p:nvPr>
            <p:ph type="pic" sz="quarter" idx="21"/>
          </p:nvPr>
        </p:nvSpPr>
        <p:spPr>
          <a:xfrm>
            <a:off x="3888993" y="1476206"/>
            <a:ext cx="1783905" cy="1808211"/>
          </a:xfrm>
          <a:custGeom>
            <a:avLst/>
            <a:gdLst>
              <a:gd name="connsiteX0" fmla="*/ 1399905 w 1783905"/>
              <a:gd name="connsiteY0" fmla="*/ 0 h 1808211"/>
              <a:gd name="connsiteX1" fmla="*/ 1783905 w 1783905"/>
              <a:gd name="connsiteY1" fmla="*/ 1433107 h 1808211"/>
              <a:gd name="connsiteX2" fmla="*/ 384000 w 1783905"/>
              <a:gd name="connsiteY2" fmla="*/ 1808211 h 1808211"/>
              <a:gd name="connsiteX3" fmla="*/ 0 w 1783905"/>
              <a:gd name="connsiteY3" fmla="*/ 375103 h 1808211"/>
            </a:gdLst>
            <a:ahLst/>
            <a:cxnLst>
              <a:cxn ang="0">
                <a:pos x="connsiteX0" y="connsiteY0"/>
              </a:cxn>
              <a:cxn ang="0">
                <a:pos x="connsiteX1" y="connsiteY1"/>
              </a:cxn>
              <a:cxn ang="0">
                <a:pos x="connsiteX2" y="connsiteY2"/>
              </a:cxn>
              <a:cxn ang="0">
                <a:pos x="connsiteX3" y="connsiteY3"/>
              </a:cxn>
            </a:cxnLst>
            <a:rect l="l" t="t" r="r" b="b"/>
            <a:pathLst>
              <a:path w="1783905" h="1808211">
                <a:moveTo>
                  <a:pt x="1399905" y="0"/>
                </a:moveTo>
                <a:lnTo>
                  <a:pt x="1783905" y="1433107"/>
                </a:lnTo>
                <a:lnTo>
                  <a:pt x="384000" y="1808211"/>
                </a:lnTo>
                <a:lnTo>
                  <a:pt x="0" y="375103"/>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5" name="Picture Placeholder 14"/>
          <p:cNvSpPr>
            <a:spLocks noGrp="1"/>
          </p:cNvSpPr>
          <p:nvPr>
            <p:ph type="pic" sz="quarter" idx="22"/>
          </p:nvPr>
        </p:nvSpPr>
        <p:spPr>
          <a:xfrm>
            <a:off x="5068686" y="1808428"/>
            <a:ext cx="1783906" cy="1808211"/>
          </a:xfrm>
          <a:custGeom>
            <a:avLst/>
            <a:gdLst>
              <a:gd name="connsiteX0" fmla="*/ 384001 w 1783906"/>
              <a:gd name="connsiteY0" fmla="*/ 0 h 1808211"/>
              <a:gd name="connsiteX1" fmla="*/ 1783906 w 1783906"/>
              <a:gd name="connsiteY1" fmla="*/ 375103 h 1808211"/>
              <a:gd name="connsiteX2" fmla="*/ 1399906 w 1783906"/>
              <a:gd name="connsiteY2" fmla="*/ 1808211 h 1808211"/>
              <a:gd name="connsiteX3" fmla="*/ 0 w 1783906"/>
              <a:gd name="connsiteY3" fmla="*/ 1433107 h 1808211"/>
            </a:gdLst>
            <a:ahLst/>
            <a:cxnLst>
              <a:cxn ang="0">
                <a:pos x="connsiteX0" y="connsiteY0"/>
              </a:cxn>
              <a:cxn ang="0">
                <a:pos x="connsiteX1" y="connsiteY1"/>
              </a:cxn>
              <a:cxn ang="0">
                <a:pos x="connsiteX2" y="connsiteY2"/>
              </a:cxn>
              <a:cxn ang="0">
                <a:pos x="connsiteX3" y="connsiteY3"/>
              </a:cxn>
            </a:cxnLst>
            <a:rect l="l" t="t" r="r" b="b"/>
            <a:pathLst>
              <a:path w="1783906" h="1808211">
                <a:moveTo>
                  <a:pt x="384001" y="0"/>
                </a:moveTo>
                <a:lnTo>
                  <a:pt x="1783906" y="375103"/>
                </a:lnTo>
                <a:lnTo>
                  <a:pt x="1399906" y="1808211"/>
                </a:lnTo>
                <a:lnTo>
                  <a:pt x="0" y="1433107"/>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7" name="Picture Placeholder 16"/>
          <p:cNvSpPr>
            <a:spLocks noGrp="1"/>
          </p:cNvSpPr>
          <p:nvPr>
            <p:ph type="pic" sz="quarter" idx="24"/>
          </p:nvPr>
        </p:nvSpPr>
        <p:spPr>
          <a:xfrm>
            <a:off x="6322620" y="1617799"/>
            <a:ext cx="1449288" cy="1483662"/>
          </a:xfrm>
          <a:custGeom>
            <a:avLst/>
            <a:gdLst>
              <a:gd name="connsiteX0" fmla="*/ 0 w 1449288"/>
              <a:gd name="connsiteY0" fmla="*/ 0 h 1483662"/>
              <a:gd name="connsiteX1" fmla="*/ 1449288 w 1449288"/>
              <a:gd name="connsiteY1" fmla="*/ 0 h 1483662"/>
              <a:gd name="connsiteX2" fmla="*/ 1449288 w 1449288"/>
              <a:gd name="connsiteY2" fmla="*/ 1483662 h 1483662"/>
              <a:gd name="connsiteX3" fmla="*/ 0 w 1449288"/>
              <a:gd name="connsiteY3" fmla="*/ 1483662 h 1483662"/>
            </a:gdLst>
            <a:ahLst/>
            <a:cxnLst>
              <a:cxn ang="0">
                <a:pos x="connsiteX0" y="connsiteY0"/>
              </a:cxn>
              <a:cxn ang="0">
                <a:pos x="connsiteX1" y="connsiteY1"/>
              </a:cxn>
              <a:cxn ang="0">
                <a:pos x="connsiteX2" y="connsiteY2"/>
              </a:cxn>
              <a:cxn ang="0">
                <a:pos x="connsiteX3" y="connsiteY3"/>
              </a:cxn>
            </a:cxnLst>
            <a:rect l="l" t="t" r="r" b="b"/>
            <a:pathLst>
              <a:path w="1449288" h="1483662">
                <a:moveTo>
                  <a:pt x="0" y="0"/>
                </a:moveTo>
                <a:lnTo>
                  <a:pt x="1449288" y="0"/>
                </a:lnTo>
                <a:lnTo>
                  <a:pt x="1449288" y="1483662"/>
                </a:lnTo>
                <a:lnTo>
                  <a:pt x="0" y="148366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8" name="Picture Placeholder 17"/>
          <p:cNvSpPr>
            <a:spLocks noGrp="1"/>
          </p:cNvSpPr>
          <p:nvPr>
            <p:ph type="pic" sz="quarter" idx="23"/>
          </p:nvPr>
        </p:nvSpPr>
        <p:spPr>
          <a:xfrm>
            <a:off x="6926686" y="2309189"/>
            <a:ext cx="1783905" cy="1808212"/>
          </a:xfrm>
          <a:custGeom>
            <a:avLst/>
            <a:gdLst>
              <a:gd name="connsiteX0" fmla="*/ 1399906 w 1783905"/>
              <a:gd name="connsiteY0" fmla="*/ 0 h 1808212"/>
              <a:gd name="connsiteX1" fmla="*/ 1783905 w 1783905"/>
              <a:gd name="connsiteY1" fmla="*/ 1433108 h 1808212"/>
              <a:gd name="connsiteX2" fmla="*/ 384000 w 1783905"/>
              <a:gd name="connsiteY2" fmla="*/ 1808212 h 1808212"/>
              <a:gd name="connsiteX3" fmla="*/ 0 w 1783905"/>
              <a:gd name="connsiteY3" fmla="*/ 375104 h 1808212"/>
            </a:gdLst>
            <a:ahLst/>
            <a:cxnLst>
              <a:cxn ang="0">
                <a:pos x="connsiteX0" y="connsiteY0"/>
              </a:cxn>
              <a:cxn ang="0">
                <a:pos x="connsiteX1" y="connsiteY1"/>
              </a:cxn>
              <a:cxn ang="0">
                <a:pos x="connsiteX2" y="connsiteY2"/>
              </a:cxn>
              <a:cxn ang="0">
                <a:pos x="connsiteX3" y="connsiteY3"/>
              </a:cxn>
            </a:cxnLst>
            <a:rect l="l" t="t" r="r" b="b"/>
            <a:pathLst>
              <a:path w="1783905" h="1808212">
                <a:moveTo>
                  <a:pt x="1399906" y="0"/>
                </a:moveTo>
                <a:lnTo>
                  <a:pt x="1783905" y="1433108"/>
                </a:lnTo>
                <a:lnTo>
                  <a:pt x="384000" y="1808212"/>
                </a:lnTo>
                <a:lnTo>
                  <a:pt x="0" y="37510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35185804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2_img">
    <p:spTree>
      <p:nvGrpSpPr>
        <p:cNvPr id="1" name=""/>
        <p:cNvGrpSpPr/>
        <p:nvPr/>
      </p:nvGrpSpPr>
      <p:grpSpPr>
        <a:xfrm>
          <a:off x="0" y="0"/>
          <a:ext cx="0" cy="0"/>
          <a:chOff x="0" y="0"/>
          <a:chExt cx="0" cy="0"/>
        </a:xfrm>
      </p:grpSpPr>
      <p:sp>
        <p:nvSpPr>
          <p:cNvPr id="24" name="Picture Placeholder 23"/>
          <p:cNvSpPr>
            <a:spLocks noGrp="1"/>
          </p:cNvSpPr>
          <p:nvPr>
            <p:ph type="pic" sz="quarter" idx="24"/>
          </p:nvPr>
        </p:nvSpPr>
        <p:spPr>
          <a:xfrm>
            <a:off x="3912048" y="3213973"/>
            <a:ext cx="1459660" cy="1462373"/>
          </a:xfrm>
          <a:custGeom>
            <a:avLst/>
            <a:gdLst>
              <a:gd name="connsiteX0" fmla="*/ 309246 w 1459660"/>
              <a:gd name="connsiteY0" fmla="*/ 0 h 1462373"/>
              <a:gd name="connsiteX1" fmla="*/ 1459660 w 1459660"/>
              <a:gd name="connsiteY1" fmla="*/ 308253 h 1462373"/>
              <a:gd name="connsiteX2" fmla="*/ 1150414 w 1459660"/>
              <a:gd name="connsiteY2" fmla="*/ 1462373 h 1462373"/>
              <a:gd name="connsiteX3" fmla="*/ 0 w 1459660"/>
              <a:gd name="connsiteY3" fmla="*/ 1154121 h 1462373"/>
            </a:gdLst>
            <a:ahLst/>
            <a:cxnLst>
              <a:cxn ang="0">
                <a:pos x="connsiteX0" y="connsiteY0"/>
              </a:cxn>
              <a:cxn ang="0">
                <a:pos x="connsiteX1" y="connsiteY1"/>
              </a:cxn>
              <a:cxn ang="0">
                <a:pos x="connsiteX2" y="connsiteY2"/>
              </a:cxn>
              <a:cxn ang="0">
                <a:pos x="connsiteX3" y="connsiteY3"/>
              </a:cxn>
            </a:cxnLst>
            <a:rect l="l" t="t" r="r" b="b"/>
            <a:pathLst>
              <a:path w="1459660" h="1462373">
                <a:moveTo>
                  <a:pt x="309246" y="0"/>
                </a:moveTo>
                <a:lnTo>
                  <a:pt x="1459660" y="308253"/>
                </a:lnTo>
                <a:lnTo>
                  <a:pt x="1150414" y="1462373"/>
                </a:lnTo>
                <a:lnTo>
                  <a:pt x="0" y="1154121"/>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6" name="Picture Placeholder 15"/>
          <p:cNvSpPr>
            <a:spLocks noGrp="1"/>
          </p:cNvSpPr>
          <p:nvPr>
            <p:ph type="pic" sz="quarter" idx="25"/>
          </p:nvPr>
        </p:nvSpPr>
        <p:spPr>
          <a:xfrm>
            <a:off x="4092727" y="245252"/>
            <a:ext cx="2128640" cy="2151634"/>
          </a:xfrm>
          <a:custGeom>
            <a:avLst/>
            <a:gdLst>
              <a:gd name="connsiteX0" fmla="*/ 1672167 w 2128640"/>
              <a:gd name="connsiteY0" fmla="*/ 0 h 2151634"/>
              <a:gd name="connsiteX1" fmla="*/ 2128640 w 2128640"/>
              <a:gd name="connsiteY1" fmla="*/ 1703578 h 2151634"/>
              <a:gd name="connsiteX2" fmla="*/ 456472 w 2128640"/>
              <a:gd name="connsiteY2" fmla="*/ 2151634 h 2151634"/>
              <a:gd name="connsiteX3" fmla="*/ 0 w 2128640"/>
              <a:gd name="connsiteY3" fmla="*/ 448056 h 2151634"/>
            </a:gdLst>
            <a:ahLst/>
            <a:cxnLst>
              <a:cxn ang="0">
                <a:pos x="connsiteX0" y="connsiteY0"/>
              </a:cxn>
              <a:cxn ang="0">
                <a:pos x="connsiteX1" y="connsiteY1"/>
              </a:cxn>
              <a:cxn ang="0">
                <a:pos x="connsiteX2" y="connsiteY2"/>
              </a:cxn>
              <a:cxn ang="0">
                <a:pos x="connsiteX3" y="connsiteY3"/>
              </a:cxn>
            </a:cxnLst>
            <a:rect l="l" t="t" r="r" b="b"/>
            <a:pathLst>
              <a:path w="2128640" h="2151634">
                <a:moveTo>
                  <a:pt x="1672167" y="0"/>
                </a:moveTo>
                <a:lnTo>
                  <a:pt x="2128640" y="1703578"/>
                </a:lnTo>
                <a:lnTo>
                  <a:pt x="456472" y="2151634"/>
                </a:lnTo>
                <a:lnTo>
                  <a:pt x="0" y="448056"/>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22" name="Picture Placeholder 21"/>
          <p:cNvSpPr>
            <a:spLocks noGrp="1"/>
          </p:cNvSpPr>
          <p:nvPr>
            <p:ph type="pic" sz="quarter" idx="26"/>
          </p:nvPr>
        </p:nvSpPr>
        <p:spPr>
          <a:xfrm>
            <a:off x="5534253" y="643283"/>
            <a:ext cx="2128641" cy="2151634"/>
          </a:xfrm>
          <a:custGeom>
            <a:avLst/>
            <a:gdLst>
              <a:gd name="connsiteX0" fmla="*/ 456473 w 2128641"/>
              <a:gd name="connsiteY0" fmla="*/ 0 h 2151634"/>
              <a:gd name="connsiteX1" fmla="*/ 2128641 w 2128641"/>
              <a:gd name="connsiteY1" fmla="*/ 448056 h 2151634"/>
              <a:gd name="connsiteX2" fmla="*/ 1672168 w 2128641"/>
              <a:gd name="connsiteY2" fmla="*/ 2151634 h 2151634"/>
              <a:gd name="connsiteX3" fmla="*/ 0 w 2128641"/>
              <a:gd name="connsiteY3" fmla="*/ 1703578 h 2151634"/>
            </a:gdLst>
            <a:ahLst/>
            <a:cxnLst>
              <a:cxn ang="0">
                <a:pos x="connsiteX0" y="connsiteY0"/>
              </a:cxn>
              <a:cxn ang="0">
                <a:pos x="connsiteX1" y="connsiteY1"/>
              </a:cxn>
              <a:cxn ang="0">
                <a:pos x="connsiteX2" y="connsiteY2"/>
              </a:cxn>
              <a:cxn ang="0">
                <a:pos x="connsiteX3" y="connsiteY3"/>
              </a:cxn>
            </a:cxnLst>
            <a:rect l="l" t="t" r="r" b="b"/>
            <a:pathLst>
              <a:path w="2128641" h="2151634">
                <a:moveTo>
                  <a:pt x="456473" y="0"/>
                </a:moveTo>
                <a:lnTo>
                  <a:pt x="2128641" y="448056"/>
                </a:lnTo>
                <a:lnTo>
                  <a:pt x="1672168" y="2151634"/>
                </a:lnTo>
                <a:lnTo>
                  <a:pt x="0" y="1703578"/>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26" name="Picture Placeholder 25"/>
          <p:cNvSpPr>
            <a:spLocks noGrp="1"/>
          </p:cNvSpPr>
          <p:nvPr>
            <p:ph type="pic" sz="quarter" idx="29"/>
          </p:nvPr>
        </p:nvSpPr>
        <p:spPr>
          <a:xfrm>
            <a:off x="5157047" y="3141302"/>
            <a:ext cx="1469664" cy="1506002"/>
          </a:xfrm>
          <a:custGeom>
            <a:avLst/>
            <a:gdLst>
              <a:gd name="connsiteX0" fmla="*/ 0 w 1469664"/>
              <a:gd name="connsiteY0" fmla="*/ 0 h 1506002"/>
              <a:gd name="connsiteX1" fmla="*/ 1469664 w 1469664"/>
              <a:gd name="connsiteY1" fmla="*/ 0 h 1506002"/>
              <a:gd name="connsiteX2" fmla="*/ 1469664 w 1469664"/>
              <a:gd name="connsiteY2" fmla="*/ 1506002 h 1506002"/>
              <a:gd name="connsiteX3" fmla="*/ 0 w 1469664"/>
              <a:gd name="connsiteY3" fmla="*/ 1506002 h 1506002"/>
            </a:gdLst>
            <a:ahLst/>
            <a:cxnLst>
              <a:cxn ang="0">
                <a:pos x="connsiteX0" y="connsiteY0"/>
              </a:cxn>
              <a:cxn ang="0">
                <a:pos x="connsiteX1" y="connsiteY1"/>
              </a:cxn>
              <a:cxn ang="0">
                <a:pos x="connsiteX2" y="connsiteY2"/>
              </a:cxn>
              <a:cxn ang="0">
                <a:pos x="connsiteX3" y="connsiteY3"/>
              </a:cxn>
            </a:cxnLst>
            <a:rect l="l" t="t" r="r" b="b"/>
            <a:pathLst>
              <a:path w="1469664" h="1506002">
                <a:moveTo>
                  <a:pt x="0" y="0"/>
                </a:moveTo>
                <a:lnTo>
                  <a:pt x="1469664" y="0"/>
                </a:lnTo>
                <a:lnTo>
                  <a:pt x="1469664" y="1506002"/>
                </a:lnTo>
                <a:lnTo>
                  <a:pt x="0" y="150600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30" name="Picture Placeholder 29"/>
          <p:cNvSpPr>
            <a:spLocks noGrp="1"/>
          </p:cNvSpPr>
          <p:nvPr>
            <p:ph type="pic" sz="quarter" idx="30"/>
          </p:nvPr>
        </p:nvSpPr>
        <p:spPr>
          <a:xfrm>
            <a:off x="6260385" y="3512668"/>
            <a:ext cx="1266843" cy="1284419"/>
          </a:xfrm>
          <a:custGeom>
            <a:avLst/>
            <a:gdLst>
              <a:gd name="connsiteX0" fmla="*/ 994053 w 1266843"/>
              <a:gd name="connsiteY0" fmla="*/ 0 h 1284419"/>
              <a:gd name="connsiteX1" fmla="*/ 1086443 w 1266843"/>
              <a:gd name="connsiteY1" fmla="*/ 344804 h 1284419"/>
              <a:gd name="connsiteX2" fmla="*/ 1090668 w 1266843"/>
              <a:gd name="connsiteY2" fmla="*/ 345936 h 1284419"/>
              <a:gd name="connsiteX3" fmla="*/ 1088707 w 1266843"/>
              <a:gd name="connsiteY3" fmla="*/ 353254 h 1284419"/>
              <a:gd name="connsiteX4" fmla="*/ 1266843 w 1266843"/>
              <a:gd name="connsiteY4" fmla="*/ 1018064 h 1284419"/>
              <a:gd name="connsiteX5" fmla="*/ 272790 w 1266843"/>
              <a:gd name="connsiteY5" fmla="*/ 1284419 h 1284419"/>
              <a:gd name="connsiteX6" fmla="*/ 0 w 1266843"/>
              <a:gd name="connsiteY6" fmla="*/ 266356 h 1284419"/>
              <a:gd name="connsiteX7" fmla="*/ 365756 w 1266843"/>
              <a:gd name="connsiteY7" fmla="*/ 168352 h 1284419"/>
              <a:gd name="connsiteX8" fmla="*/ 369920 w 1266843"/>
              <a:gd name="connsiteY8" fmla="*/ 152812 h 1284419"/>
              <a:gd name="connsiteX9" fmla="*/ 396836 w 1266843"/>
              <a:gd name="connsiteY9" fmla="*/ 160024 h 128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843" h="1284419">
                <a:moveTo>
                  <a:pt x="994053" y="0"/>
                </a:moveTo>
                <a:lnTo>
                  <a:pt x="1086443" y="344804"/>
                </a:lnTo>
                <a:lnTo>
                  <a:pt x="1090668" y="345936"/>
                </a:lnTo>
                <a:lnTo>
                  <a:pt x="1088707" y="353254"/>
                </a:lnTo>
                <a:lnTo>
                  <a:pt x="1266843" y="1018064"/>
                </a:lnTo>
                <a:lnTo>
                  <a:pt x="272790" y="1284419"/>
                </a:lnTo>
                <a:lnTo>
                  <a:pt x="0" y="266356"/>
                </a:lnTo>
                <a:lnTo>
                  <a:pt x="365756" y="168352"/>
                </a:lnTo>
                <a:lnTo>
                  <a:pt x="369920" y="152812"/>
                </a:lnTo>
                <a:lnTo>
                  <a:pt x="396836" y="16002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21" name="Picture Placeholder 20"/>
          <p:cNvSpPr>
            <a:spLocks noGrp="1"/>
          </p:cNvSpPr>
          <p:nvPr>
            <p:ph type="pic" sz="quarter" idx="27"/>
          </p:nvPr>
        </p:nvSpPr>
        <p:spPr>
          <a:xfrm>
            <a:off x="7002399" y="439231"/>
            <a:ext cx="1731155" cy="1763674"/>
          </a:xfrm>
          <a:custGeom>
            <a:avLst/>
            <a:gdLst>
              <a:gd name="connsiteX0" fmla="*/ 0 w 1731155"/>
              <a:gd name="connsiteY0" fmla="*/ 0 h 1763674"/>
              <a:gd name="connsiteX1" fmla="*/ 1731155 w 1731155"/>
              <a:gd name="connsiteY1" fmla="*/ 0 h 1763674"/>
              <a:gd name="connsiteX2" fmla="*/ 1731155 w 1731155"/>
              <a:gd name="connsiteY2" fmla="*/ 1763674 h 1763674"/>
              <a:gd name="connsiteX3" fmla="*/ 0 w 1731155"/>
              <a:gd name="connsiteY3" fmla="*/ 1763674 h 1763674"/>
            </a:gdLst>
            <a:ahLst/>
            <a:cxnLst>
              <a:cxn ang="0">
                <a:pos x="connsiteX0" y="connsiteY0"/>
              </a:cxn>
              <a:cxn ang="0">
                <a:pos x="connsiteX1" y="connsiteY1"/>
              </a:cxn>
              <a:cxn ang="0">
                <a:pos x="connsiteX2" y="connsiteY2"/>
              </a:cxn>
              <a:cxn ang="0">
                <a:pos x="connsiteX3" y="connsiteY3"/>
              </a:cxn>
            </a:cxnLst>
            <a:rect l="l" t="t" r="r" b="b"/>
            <a:pathLst>
              <a:path w="1731155" h="1763674">
                <a:moveTo>
                  <a:pt x="0" y="0"/>
                </a:moveTo>
                <a:lnTo>
                  <a:pt x="1731155" y="0"/>
                </a:lnTo>
                <a:lnTo>
                  <a:pt x="1731155" y="1763674"/>
                </a:lnTo>
                <a:lnTo>
                  <a:pt x="0" y="1763674"/>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27" name="Picture Placeholder 26"/>
          <p:cNvSpPr>
            <a:spLocks noGrp="1"/>
          </p:cNvSpPr>
          <p:nvPr>
            <p:ph type="pic" sz="quarter" idx="28"/>
          </p:nvPr>
        </p:nvSpPr>
        <p:spPr>
          <a:xfrm>
            <a:off x="7113871" y="3161323"/>
            <a:ext cx="1630143" cy="1607051"/>
          </a:xfrm>
          <a:custGeom>
            <a:avLst/>
            <a:gdLst>
              <a:gd name="connsiteX0" fmla="*/ 337824 w 1630143"/>
              <a:gd name="connsiteY0" fmla="*/ 0 h 1607051"/>
              <a:gd name="connsiteX1" fmla="*/ 1630143 w 1630143"/>
              <a:gd name="connsiteY1" fmla="*/ 346275 h 1607051"/>
              <a:gd name="connsiteX2" fmla="*/ 1292319 w 1630143"/>
              <a:gd name="connsiteY2" fmla="*/ 1607051 h 1607051"/>
              <a:gd name="connsiteX3" fmla="*/ 0 w 1630143"/>
              <a:gd name="connsiteY3" fmla="*/ 1260776 h 1607051"/>
            </a:gdLst>
            <a:ahLst/>
            <a:cxnLst>
              <a:cxn ang="0">
                <a:pos x="connsiteX0" y="connsiteY0"/>
              </a:cxn>
              <a:cxn ang="0">
                <a:pos x="connsiteX1" y="connsiteY1"/>
              </a:cxn>
              <a:cxn ang="0">
                <a:pos x="connsiteX2" y="connsiteY2"/>
              </a:cxn>
              <a:cxn ang="0">
                <a:pos x="connsiteX3" y="connsiteY3"/>
              </a:cxn>
            </a:cxnLst>
            <a:rect l="l" t="t" r="r" b="b"/>
            <a:pathLst>
              <a:path w="1630143" h="1607051">
                <a:moveTo>
                  <a:pt x="337824" y="0"/>
                </a:moveTo>
                <a:lnTo>
                  <a:pt x="1630143" y="346275"/>
                </a:lnTo>
                <a:lnTo>
                  <a:pt x="1292319" y="1607051"/>
                </a:lnTo>
                <a:lnTo>
                  <a:pt x="0" y="1260776"/>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6385638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3_img">
    <p:spTree>
      <p:nvGrpSpPr>
        <p:cNvPr id="1" name=""/>
        <p:cNvGrpSpPr/>
        <p:nvPr/>
      </p:nvGrpSpPr>
      <p:grpSpPr>
        <a:xfrm>
          <a:off x="0" y="0"/>
          <a:ext cx="0" cy="0"/>
          <a:chOff x="0" y="0"/>
          <a:chExt cx="0" cy="0"/>
        </a:xfrm>
      </p:grpSpPr>
      <p:sp>
        <p:nvSpPr>
          <p:cNvPr id="12" name="Picture Placeholder 11"/>
          <p:cNvSpPr>
            <a:spLocks noGrp="1"/>
          </p:cNvSpPr>
          <p:nvPr>
            <p:ph type="pic" sz="quarter" idx="24"/>
          </p:nvPr>
        </p:nvSpPr>
        <p:spPr>
          <a:xfrm>
            <a:off x="3834544" y="439135"/>
            <a:ext cx="3174615" cy="3137809"/>
          </a:xfrm>
          <a:custGeom>
            <a:avLst/>
            <a:gdLst>
              <a:gd name="connsiteX0" fmla="*/ 2514365 w 3174615"/>
              <a:gd name="connsiteY0" fmla="*/ 0 h 3137809"/>
              <a:gd name="connsiteX1" fmla="*/ 3174615 w 3174615"/>
              <a:gd name="connsiteY1" fmla="*/ 2464087 h 3137809"/>
              <a:gd name="connsiteX2" fmla="*/ 660250 w 3174615"/>
              <a:gd name="connsiteY2" fmla="*/ 3137809 h 3137809"/>
              <a:gd name="connsiteX3" fmla="*/ 0 w 3174615"/>
              <a:gd name="connsiteY3" fmla="*/ 673722 h 3137809"/>
            </a:gdLst>
            <a:ahLst/>
            <a:cxnLst>
              <a:cxn ang="0">
                <a:pos x="connsiteX0" y="connsiteY0"/>
              </a:cxn>
              <a:cxn ang="0">
                <a:pos x="connsiteX1" y="connsiteY1"/>
              </a:cxn>
              <a:cxn ang="0">
                <a:pos x="connsiteX2" y="connsiteY2"/>
              </a:cxn>
              <a:cxn ang="0">
                <a:pos x="connsiteX3" y="connsiteY3"/>
              </a:cxn>
            </a:cxnLst>
            <a:rect l="l" t="t" r="r" b="b"/>
            <a:pathLst>
              <a:path w="3174615" h="3137809">
                <a:moveTo>
                  <a:pt x="2514365" y="0"/>
                </a:moveTo>
                <a:lnTo>
                  <a:pt x="3174615" y="2464087"/>
                </a:lnTo>
                <a:lnTo>
                  <a:pt x="660250" y="3137809"/>
                </a:lnTo>
                <a:lnTo>
                  <a:pt x="0" y="67372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4" name="Picture Placeholder 13"/>
          <p:cNvSpPr>
            <a:spLocks noGrp="1"/>
          </p:cNvSpPr>
          <p:nvPr>
            <p:ph type="pic" sz="quarter" idx="30"/>
          </p:nvPr>
        </p:nvSpPr>
        <p:spPr>
          <a:xfrm>
            <a:off x="6249327" y="1334735"/>
            <a:ext cx="2482739" cy="2473160"/>
          </a:xfrm>
          <a:custGeom>
            <a:avLst/>
            <a:gdLst>
              <a:gd name="connsiteX0" fmla="*/ 521899 w 2482739"/>
              <a:gd name="connsiteY0" fmla="*/ 0 h 2473160"/>
              <a:gd name="connsiteX1" fmla="*/ 2482739 w 2482739"/>
              <a:gd name="connsiteY1" fmla="*/ 525405 h 2473160"/>
              <a:gd name="connsiteX2" fmla="*/ 1960840 w 2482739"/>
              <a:gd name="connsiteY2" fmla="*/ 2473160 h 2473160"/>
              <a:gd name="connsiteX3" fmla="*/ 0 w 2482739"/>
              <a:gd name="connsiteY3" fmla="*/ 1947755 h 2473160"/>
            </a:gdLst>
            <a:ahLst/>
            <a:cxnLst>
              <a:cxn ang="0">
                <a:pos x="connsiteX0" y="connsiteY0"/>
              </a:cxn>
              <a:cxn ang="0">
                <a:pos x="connsiteX1" y="connsiteY1"/>
              </a:cxn>
              <a:cxn ang="0">
                <a:pos x="connsiteX2" y="connsiteY2"/>
              </a:cxn>
              <a:cxn ang="0">
                <a:pos x="connsiteX3" y="connsiteY3"/>
              </a:cxn>
            </a:cxnLst>
            <a:rect l="l" t="t" r="r" b="b"/>
            <a:pathLst>
              <a:path w="2482739" h="2473160">
                <a:moveTo>
                  <a:pt x="521899" y="0"/>
                </a:moveTo>
                <a:lnTo>
                  <a:pt x="2482739" y="525405"/>
                </a:lnTo>
                <a:lnTo>
                  <a:pt x="1960840" y="2473160"/>
                </a:lnTo>
                <a:lnTo>
                  <a:pt x="0" y="1947755"/>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
        <p:nvSpPr>
          <p:cNvPr id="13" name="Picture Placeholder 12"/>
          <p:cNvSpPr>
            <a:spLocks noGrp="1"/>
          </p:cNvSpPr>
          <p:nvPr>
            <p:ph type="pic" sz="quarter" idx="29"/>
          </p:nvPr>
        </p:nvSpPr>
        <p:spPr>
          <a:xfrm>
            <a:off x="3615200" y="2550348"/>
            <a:ext cx="1924967" cy="1962512"/>
          </a:xfrm>
          <a:custGeom>
            <a:avLst/>
            <a:gdLst>
              <a:gd name="connsiteX0" fmla="*/ 417631 w 1924967"/>
              <a:gd name="connsiteY0" fmla="*/ 0 h 1962512"/>
              <a:gd name="connsiteX1" fmla="*/ 1924967 w 1924967"/>
              <a:gd name="connsiteY1" fmla="*/ 403890 h 1962512"/>
              <a:gd name="connsiteX2" fmla="*/ 1507336 w 1924967"/>
              <a:gd name="connsiteY2" fmla="*/ 1962512 h 1962512"/>
              <a:gd name="connsiteX3" fmla="*/ 0 w 1924967"/>
              <a:gd name="connsiteY3" fmla="*/ 1558622 h 1962512"/>
            </a:gdLst>
            <a:ahLst/>
            <a:cxnLst>
              <a:cxn ang="0">
                <a:pos x="connsiteX0" y="connsiteY0"/>
              </a:cxn>
              <a:cxn ang="0">
                <a:pos x="connsiteX1" y="connsiteY1"/>
              </a:cxn>
              <a:cxn ang="0">
                <a:pos x="connsiteX2" y="connsiteY2"/>
              </a:cxn>
              <a:cxn ang="0">
                <a:pos x="connsiteX3" y="connsiteY3"/>
              </a:cxn>
            </a:cxnLst>
            <a:rect l="l" t="t" r="r" b="b"/>
            <a:pathLst>
              <a:path w="1924967" h="1962512">
                <a:moveTo>
                  <a:pt x="417631" y="0"/>
                </a:moveTo>
                <a:lnTo>
                  <a:pt x="1924967" y="403890"/>
                </a:lnTo>
                <a:lnTo>
                  <a:pt x="1507336" y="1962512"/>
                </a:lnTo>
                <a:lnTo>
                  <a:pt x="0" y="1558622"/>
                </a:lnTo>
                <a:close/>
              </a:path>
            </a:pathLst>
          </a:custGeom>
          <a:ln w="381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rtl="0">
              <a:buNone/>
              <a:defRPr sz="10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55990225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00_im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00050" y="342900"/>
            <a:ext cx="8343900" cy="44577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572000" h="5143500">
                <a:moveTo>
                  <a:pt x="0" y="0"/>
                </a:moveTo>
                <a:lnTo>
                  <a:pt x="4572000" y="0"/>
                </a:lnTo>
                <a:lnTo>
                  <a:pt x="4572000" y="5143500"/>
                </a:lnTo>
                <a:lnTo>
                  <a:pt x="0" y="5143500"/>
                </a:lnTo>
                <a:close/>
              </a:path>
            </a:pathLst>
          </a:custGeom>
          <a:solidFill>
            <a:schemeClr val="bg1">
              <a:lumMod val="95000"/>
            </a:schemeClr>
          </a:solidFill>
        </p:spPr>
        <p:txBody>
          <a:bodyPr wrap="square" tIns="91440" bIns="640080" anchor="b">
            <a:noAutofit/>
          </a:bodyPr>
          <a:lstStyle>
            <a:lvl1pPr marL="0" indent="0" algn="ctr">
              <a:buNone/>
              <a:defRPr sz="1400">
                <a:solidFill>
                  <a:schemeClr val="tx1">
                    <a:lumMod val="75000"/>
                    <a:lumOff val="25000"/>
                  </a:schemeClr>
                </a:solidFill>
              </a:defRPr>
            </a:lvl1pPr>
          </a:lstStyle>
          <a:p>
            <a:r>
              <a:rPr lang="sv-SE"/>
              <a:t>Klicka på ikonen för att lägga till en bild</a:t>
            </a:r>
            <a:endParaRPr lang="en-US"/>
          </a:p>
        </p:txBody>
      </p:sp>
    </p:spTree>
    <p:extLst>
      <p:ext uri="{BB962C8B-B14F-4D97-AF65-F5344CB8AC3E}">
        <p14:creationId xmlns:p14="http://schemas.microsoft.com/office/powerpoint/2010/main" val="1991207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8506CB2C-B4F4-9D44-85DE-37649F145C3B}"/>
              </a:ext>
            </a:extLst>
          </p:cNvPr>
          <p:cNvSpPr>
            <a:spLocks noGrp="1"/>
          </p:cNvSpPr>
          <p:nvPr>
            <p:ph type="dt" sz="half" idx="10"/>
          </p:nvPr>
        </p:nvSpPr>
        <p:spPr/>
        <p:txBody>
          <a:bodyPr/>
          <a:lstStyle/>
          <a:p>
            <a:r>
              <a:rPr lang="sv-SE" dirty="0"/>
              <a:t>  </a:t>
            </a:r>
          </a:p>
        </p:txBody>
      </p:sp>
      <p:sp>
        <p:nvSpPr>
          <p:cNvPr id="32" name="Platshållare för text 31">
            <a:extLst>
              <a:ext uri="{FF2B5EF4-FFF2-40B4-BE49-F238E27FC236}">
                <a16:creationId xmlns:a16="http://schemas.microsoft.com/office/drawing/2014/main" id="{FC02BCDA-EC9C-8886-0FFC-DA6AFBEE48B2}"/>
              </a:ext>
            </a:extLst>
          </p:cNvPr>
          <p:cNvSpPr>
            <a:spLocks noGrp="1"/>
          </p:cNvSpPr>
          <p:nvPr>
            <p:ph type="body" sz="quarter" idx="11" hasCustomPrompt="1"/>
          </p:nvPr>
        </p:nvSpPr>
        <p:spPr>
          <a:xfrm>
            <a:off x="478745" y="584850"/>
            <a:ext cx="4092575" cy="433252"/>
          </a:xfrm>
          <a:prstGeom prst="rect">
            <a:avLst/>
          </a:prstGeom>
          <a:ln>
            <a:noFill/>
          </a:ln>
        </p:spPr>
        <p:txBody>
          <a:bodyPr/>
          <a:lstStyle>
            <a:lvl1pPr marL="0" indent="0">
              <a:buNone/>
              <a:defRPr sz="2400" b="1">
                <a:solidFill>
                  <a:schemeClr val="accent1"/>
                </a:solidFill>
                <a:latin typeface="+mj-lt"/>
              </a:defRPr>
            </a:lvl1pPr>
          </a:lstStyle>
          <a:p>
            <a:pPr lvl="0"/>
            <a:r>
              <a:rPr lang="sv-SE" dirty="0"/>
              <a:t>INDECAP RUBRIK</a:t>
            </a:r>
          </a:p>
        </p:txBody>
      </p:sp>
      <p:sp>
        <p:nvSpPr>
          <p:cNvPr id="46" name="Platshållare för text 45">
            <a:extLst>
              <a:ext uri="{FF2B5EF4-FFF2-40B4-BE49-F238E27FC236}">
                <a16:creationId xmlns:a16="http://schemas.microsoft.com/office/drawing/2014/main" id="{EC09DF4A-44D6-B669-0CC6-7899DA978DB4}"/>
              </a:ext>
            </a:extLst>
          </p:cNvPr>
          <p:cNvSpPr>
            <a:spLocks noGrp="1"/>
          </p:cNvSpPr>
          <p:nvPr>
            <p:ph type="body" sz="quarter" idx="12" hasCustomPrompt="1"/>
          </p:nvPr>
        </p:nvSpPr>
        <p:spPr>
          <a:xfrm>
            <a:off x="478744" y="1401357"/>
            <a:ext cx="4092576" cy="510722"/>
          </a:xfrm>
          <a:prstGeom prst="rect">
            <a:avLst/>
          </a:prstGeom>
        </p:spPr>
        <p:txBody>
          <a:bodyPr/>
          <a:lstStyle>
            <a:lvl1pPr marL="0" indent="0">
              <a:buNone/>
              <a:defRPr sz="1330">
                <a:solidFill>
                  <a:srgbClr val="7F7F7F"/>
                </a:solidFill>
                <a:latin typeface="+mn-lt"/>
              </a:defRPr>
            </a:lvl1pPr>
          </a:lstStyle>
          <a:p>
            <a:pPr lvl="0"/>
            <a:r>
              <a:rPr lang="sv-SE" dirty="0" err="1"/>
              <a:t>you</a:t>
            </a:r>
            <a:r>
              <a:rPr lang="sv-SE" dirty="0"/>
              <a:t> </a:t>
            </a:r>
            <a:r>
              <a:rPr lang="sv-SE" dirty="0" err="1"/>
              <a:t>are</a:t>
            </a:r>
            <a:r>
              <a:rPr lang="sv-SE" dirty="0"/>
              <a:t> going to …</a:t>
            </a:r>
          </a:p>
        </p:txBody>
      </p:sp>
      <p:sp>
        <p:nvSpPr>
          <p:cNvPr id="51" name="Platshållare för text 50">
            <a:extLst>
              <a:ext uri="{FF2B5EF4-FFF2-40B4-BE49-F238E27FC236}">
                <a16:creationId xmlns:a16="http://schemas.microsoft.com/office/drawing/2014/main" id="{8FC8ACFA-C5E5-6799-9199-2D950D15D844}"/>
              </a:ext>
            </a:extLst>
          </p:cNvPr>
          <p:cNvSpPr>
            <a:spLocks noGrp="1"/>
          </p:cNvSpPr>
          <p:nvPr>
            <p:ph type="body" sz="quarter" idx="13" hasCustomPrompt="1"/>
          </p:nvPr>
        </p:nvSpPr>
        <p:spPr>
          <a:xfrm>
            <a:off x="478745" y="1209151"/>
            <a:ext cx="4093255" cy="55405"/>
          </a:xfrm>
          <a:prstGeom prst="rect">
            <a:avLst/>
          </a:prstGeo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2027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0_img">
    <p:spTree>
      <p:nvGrpSpPr>
        <p:cNvPr id="1" name=""/>
        <p:cNvGrpSpPr/>
        <p:nvPr/>
      </p:nvGrpSpPr>
      <p:grpSpPr>
        <a:xfrm>
          <a:off x="0" y="0"/>
          <a:ext cx="0" cy="0"/>
          <a:chOff x="0" y="0"/>
          <a:chExt cx="0" cy="0"/>
        </a:xfrm>
      </p:grpSpPr>
      <p:sp>
        <p:nvSpPr>
          <p:cNvPr id="17" name="Picture Placeholder 16"/>
          <p:cNvSpPr>
            <a:spLocks noGrp="1"/>
          </p:cNvSpPr>
          <p:nvPr>
            <p:ph type="pic" sz="quarter" idx="21"/>
          </p:nvPr>
        </p:nvSpPr>
        <p:spPr>
          <a:xfrm>
            <a:off x="179615"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8" name="Picture Placeholder 17"/>
          <p:cNvSpPr>
            <a:spLocks noGrp="1"/>
          </p:cNvSpPr>
          <p:nvPr>
            <p:ph type="pic" sz="quarter" idx="22"/>
          </p:nvPr>
        </p:nvSpPr>
        <p:spPr>
          <a:xfrm>
            <a:off x="1962150" y="381001"/>
            <a:ext cx="1654628" cy="2327939"/>
          </a:xfrm>
          <a:custGeom>
            <a:avLst/>
            <a:gdLst>
              <a:gd name="connsiteX0" fmla="*/ 0 w 1654628"/>
              <a:gd name="connsiteY0" fmla="*/ 0 h 1306285"/>
              <a:gd name="connsiteX1" fmla="*/ 1654628 w 1654628"/>
              <a:gd name="connsiteY1" fmla="*/ 0 h 1306285"/>
              <a:gd name="connsiteX2" fmla="*/ 1654628 w 1654628"/>
              <a:gd name="connsiteY2" fmla="*/ 1306285 h 1306285"/>
              <a:gd name="connsiteX3" fmla="*/ 0 w 165462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654628" h="1306285">
                <a:moveTo>
                  <a:pt x="0" y="0"/>
                </a:moveTo>
                <a:lnTo>
                  <a:pt x="1654628" y="0"/>
                </a:lnTo>
                <a:lnTo>
                  <a:pt x="1654628" y="1306285"/>
                </a:lnTo>
                <a:lnTo>
                  <a:pt x="0" y="1306285"/>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9" name="Picture Placeholder 18"/>
          <p:cNvSpPr>
            <a:spLocks noGrp="1"/>
          </p:cNvSpPr>
          <p:nvPr>
            <p:ph type="pic" sz="quarter" idx="23"/>
          </p:nvPr>
        </p:nvSpPr>
        <p:spPr>
          <a:xfrm>
            <a:off x="3744685"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0" name="Picture Placeholder 19"/>
          <p:cNvSpPr>
            <a:spLocks noGrp="1"/>
          </p:cNvSpPr>
          <p:nvPr>
            <p:ph type="pic" sz="quarter" idx="24"/>
          </p:nvPr>
        </p:nvSpPr>
        <p:spPr>
          <a:xfrm>
            <a:off x="5527220"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21" name="Picture Placeholder 20"/>
          <p:cNvSpPr>
            <a:spLocks noGrp="1"/>
          </p:cNvSpPr>
          <p:nvPr>
            <p:ph type="pic" sz="quarter" idx="25"/>
          </p:nvPr>
        </p:nvSpPr>
        <p:spPr>
          <a:xfrm>
            <a:off x="7309757"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
        <p:nvSpPr>
          <p:cNvPr id="16" name="Picture Placeholder 15"/>
          <p:cNvSpPr>
            <a:spLocks noGrp="1"/>
          </p:cNvSpPr>
          <p:nvPr>
            <p:ph type="pic" sz="quarter" idx="26"/>
          </p:nvPr>
        </p:nvSpPr>
        <p:spPr>
          <a:xfrm>
            <a:off x="420842" y="3600676"/>
            <a:ext cx="1090458" cy="1090458"/>
          </a:xfrm>
          <a:custGeom>
            <a:avLst/>
            <a:gdLst>
              <a:gd name="connsiteX0" fmla="*/ 402942 w 805884"/>
              <a:gd name="connsiteY0" fmla="*/ 0 h 805884"/>
              <a:gd name="connsiteX1" fmla="*/ 805884 w 805884"/>
              <a:gd name="connsiteY1" fmla="*/ 402942 h 805884"/>
              <a:gd name="connsiteX2" fmla="*/ 402942 w 805884"/>
              <a:gd name="connsiteY2" fmla="*/ 805884 h 805884"/>
              <a:gd name="connsiteX3" fmla="*/ 0 w 805884"/>
              <a:gd name="connsiteY3" fmla="*/ 402942 h 805884"/>
              <a:gd name="connsiteX4" fmla="*/ 402942 w 805884"/>
              <a:gd name="connsiteY4" fmla="*/ 0 h 80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84" h="805884">
                <a:moveTo>
                  <a:pt x="402942" y="0"/>
                </a:moveTo>
                <a:cubicBezTo>
                  <a:pt x="625481" y="0"/>
                  <a:pt x="805884" y="180403"/>
                  <a:pt x="805884" y="402942"/>
                </a:cubicBezTo>
                <a:cubicBezTo>
                  <a:pt x="805884" y="625481"/>
                  <a:pt x="625481" y="805884"/>
                  <a:pt x="402942" y="805884"/>
                </a:cubicBezTo>
                <a:cubicBezTo>
                  <a:pt x="180403" y="805884"/>
                  <a:pt x="0" y="625481"/>
                  <a:pt x="0" y="402942"/>
                </a:cubicBezTo>
                <a:cubicBezTo>
                  <a:pt x="0" y="180403"/>
                  <a:pt x="180403" y="0"/>
                  <a:pt x="402942" y="0"/>
                </a:cubicBezTo>
                <a:close/>
              </a:path>
            </a:pathLst>
          </a:custGeom>
          <a:solidFill>
            <a:schemeClr val="bg1">
              <a:lumMod val="95000"/>
            </a:schemeClr>
          </a:solidFill>
          <a:ln w="28575">
            <a:solidFill>
              <a:schemeClr val="bg1"/>
            </a:solidFill>
          </a:ln>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344159070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6649C92-E0AE-0E7A-10EF-DC8573D58966}"/>
              </a:ext>
            </a:extLst>
          </p:cNvPr>
          <p:cNvSpPr/>
          <p:nvPr userDrawn="1"/>
        </p:nvSpPr>
        <p:spPr>
          <a:xfrm>
            <a:off x="7899591" y="75627"/>
            <a:ext cx="1196283" cy="30938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0791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6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3999" cy="3178629"/>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3276868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7_img">
    <p:spTree>
      <p:nvGrpSpPr>
        <p:cNvPr id="1" name=""/>
        <p:cNvGrpSpPr/>
        <p:nvPr/>
      </p:nvGrpSpPr>
      <p:grpSpPr>
        <a:xfrm>
          <a:off x="0" y="0"/>
          <a:ext cx="0" cy="0"/>
          <a:chOff x="0" y="0"/>
          <a:chExt cx="0" cy="0"/>
        </a:xfrm>
      </p:grpSpPr>
      <p:sp>
        <p:nvSpPr>
          <p:cNvPr id="19" name="Picture Placeholder 18"/>
          <p:cNvSpPr>
            <a:spLocks noGrp="1"/>
          </p:cNvSpPr>
          <p:nvPr>
            <p:ph type="pic" sz="quarter" idx="13"/>
          </p:nvPr>
        </p:nvSpPr>
        <p:spPr>
          <a:xfrm>
            <a:off x="-2" y="0"/>
            <a:ext cx="9144000" cy="5143500"/>
          </a:xfrm>
          <a:custGeom>
            <a:avLst/>
            <a:gdLst>
              <a:gd name="connsiteX0" fmla="*/ 9074029 w 9144000"/>
              <a:gd name="connsiteY0" fmla="*/ 3702952 h 5143500"/>
              <a:gd name="connsiteX1" fmla="*/ 9144000 w 9144000"/>
              <a:gd name="connsiteY1" fmla="*/ 3772923 h 5143500"/>
              <a:gd name="connsiteX2" fmla="*/ 9144000 w 9144000"/>
              <a:gd name="connsiteY2" fmla="*/ 5143500 h 5143500"/>
              <a:gd name="connsiteX3" fmla="*/ 7870401 w 9144000"/>
              <a:gd name="connsiteY3" fmla="*/ 5143500 h 5143500"/>
              <a:gd name="connsiteX4" fmla="*/ 7750099 w 9144000"/>
              <a:gd name="connsiteY4" fmla="*/ 5023198 h 5143500"/>
              <a:gd name="connsiteX5" fmla="*/ 6367384 w 9144000"/>
              <a:gd name="connsiteY5" fmla="*/ 3702952 h 5143500"/>
              <a:gd name="connsiteX6" fmla="*/ 7687630 w 9144000"/>
              <a:gd name="connsiteY6" fmla="*/ 5023198 h 5143500"/>
              <a:gd name="connsiteX7" fmla="*/ 7567663 w 9144000"/>
              <a:gd name="connsiteY7" fmla="*/ 5143500 h 5143500"/>
              <a:gd name="connsiteX8" fmla="*/ 5163756 w 9144000"/>
              <a:gd name="connsiteY8" fmla="*/ 5143500 h 5143500"/>
              <a:gd name="connsiteX9" fmla="*/ 5043454 w 9144000"/>
              <a:gd name="connsiteY9" fmla="*/ 5023198 h 5143500"/>
              <a:gd name="connsiteX10" fmla="*/ 3627458 w 9144000"/>
              <a:gd name="connsiteY10" fmla="*/ 3702952 h 5143500"/>
              <a:gd name="connsiteX11" fmla="*/ 4947704 w 9144000"/>
              <a:gd name="connsiteY11" fmla="*/ 5023198 h 5143500"/>
              <a:gd name="connsiteX12" fmla="*/ 4827737 w 9144000"/>
              <a:gd name="connsiteY12" fmla="*/ 5143500 h 5143500"/>
              <a:gd name="connsiteX13" fmla="*/ 2423830 w 9144000"/>
              <a:gd name="connsiteY13" fmla="*/ 5143500 h 5143500"/>
              <a:gd name="connsiteX14" fmla="*/ 2303528 w 9144000"/>
              <a:gd name="connsiteY14" fmla="*/ 5023198 h 5143500"/>
              <a:gd name="connsiteX15" fmla="*/ 874640 w 9144000"/>
              <a:gd name="connsiteY15" fmla="*/ 3702952 h 5143500"/>
              <a:gd name="connsiteX16" fmla="*/ 2194887 w 9144000"/>
              <a:gd name="connsiteY16" fmla="*/ 5023199 h 5143500"/>
              <a:gd name="connsiteX17" fmla="*/ 2074921 w 9144000"/>
              <a:gd name="connsiteY17" fmla="*/ 5143500 h 5143500"/>
              <a:gd name="connsiteX18" fmla="*/ 0 w 9144000"/>
              <a:gd name="connsiteY18" fmla="*/ 5143500 h 5143500"/>
              <a:gd name="connsiteX19" fmla="*/ 0 w 9144000"/>
              <a:gd name="connsiteY19" fmla="*/ 4579434 h 5143500"/>
              <a:gd name="connsiteX20" fmla="*/ 7735504 w 9144000"/>
              <a:gd name="connsiteY20" fmla="*/ 2331147 h 5143500"/>
              <a:gd name="connsiteX21" fmla="*/ 9059434 w 9144000"/>
              <a:gd name="connsiteY21" fmla="*/ 3655076 h 5143500"/>
              <a:gd name="connsiteX22" fmla="*/ 7735504 w 9144000"/>
              <a:gd name="connsiteY22" fmla="*/ 4975322 h 5143500"/>
              <a:gd name="connsiteX23" fmla="*/ 6415258 w 9144000"/>
              <a:gd name="connsiteY23" fmla="*/ 3655076 h 5143500"/>
              <a:gd name="connsiteX24" fmla="*/ 4995578 w 9144000"/>
              <a:gd name="connsiteY24" fmla="*/ 2331147 h 5143500"/>
              <a:gd name="connsiteX25" fmla="*/ 6319508 w 9144000"/>
              <a:gd name="connsiteY25" fmla="*/ 3655076 h 5143500"/>
              <a:gd name="connsiteX26" fmla="*/ 4995578 w 9144000"/>
              <a:gd name="connsiteY26" fmla="*/ 4975322 h 5143500"/>
              <a:gd name="connsiteX27" fmla="*/ 3675332 w 9144000"/>
              <a:gd name="connsiteY27" fmla="*/ 3655076 h 5143500"/>
              <a:gd name="connsiteX28" fmla="*/ 9074029 w 9144000"/>
              <a:gd name="connsiteY28" fmla="*/ 963027 h 5143500"/>
              <a:gd name="connsiteX29" fmla="*/ 9144000 w 9144000"/>
              <a:gd name="connsiteY29" fmla="*/ 1032998 h 5143500"/>
              <a:gd name="connsiteX30" fmla="*/ 9144000 w 9144000"/>
              <a:gd name="connsiteY30" fmla="*/ 3537232 h 5143500"/>
              <a:gd name="connsiteX31" fmla="*/ 9074029 w 9144000"/>
              <a:gd name="connsiteY31" fmla="*/ 3607203 h 5143500"/>
              <a:gd name="connsiteX32" fmla="*/ 7750099 w 9144000"/>
              <a:gd name="connsiteY32" fmla="*/ 2283273 h 5143500"/>
              <a:gd name="connsiteX33" fmla="*/ 6367383 w 9144000"/>
              <a:gd name="connsiteY33" fmla="*/ 963027 h 5143500"/>
              <a:gd name="connsiteX34" fmla="*/ 7687630 w 9144000"/>
              <a:gd name="connsiteY34" fmla="*/ 2283273 h 5143500"/>
              <a:gd name="connsiteX35" fmla="*/ 6367383 w 9144000"/>
              <a:gd name="connsiteY35" fmla="*/ 3607202 h 5143500"/>
              <a:gd name="connsiteX36" fmla="*/ 5043454 w 9144000"/>
              <a:gd name="connsiteY36" fmla="*/ 2283273 h 5143500"/>
              <a:gd name="connsiteX37" fmla="*/ 7317518 w 9144000"/>
              <a:gd name="connsiteY37" fmla="*/ 1 h 5143500"/>
              <a:gd name="connsiteX38" fmla="*/ 8153491 w 9144000"/>
              <a:gd name="connsiteY38" fmla="*/ 1 h 5143500"/>
              <a:gd name="connsiteX39" fmla="*/ 9059434 w 9144000"/>
              <a:gd name="connsiteY39" fmla="*/ 902262 h 5143500"/>
              <a:gd name="connsiteX40" fmla="*/ 7735504 w 9144000"/>
              <a:gd name="connsiteY40" fmla="*/ 2222508 h 5143500"/>
              <a:gd name="connsiteX41" fmla="*/ 6415258 w 9144000"/>
              <a:gd name="connsiteY41" fmla="*/ 902262 h 5143500"/>
              <a:gd name="connsiteX42" fmla="*/ 8215960 w 9144000"/>
              <a:gd name="connsiteY42" fmla="*/ 0 h 5143500"/>
              <a:gd name="connsiteX43" fmla="*/ 9144000 w 9144000"/>
              <a:gd name="connsiteY43" fmla="*/ 0 h 5143500"/>
              <a:gd name="connsiteX44" fmla="*/ 9144000 w 9144000"/>
              <a:gd name="connsiteY44" fmla="*/ 784415 h 5143500"/>
              <a:gd name="connsiteX45" fmla="*/ 9074029 w 9144000"/>
              <a:gd name="connsiteY45" fmla="*/ 854386 h 5143500"/>
              <a:gd name="connsiteX46" fmla="*/ 5509315 w 9144000"/>
              <a:gd name="connsiteY46" fmla="*/ 0 h 5143500"/>
              <a:gd name="connsiteX47" fmla="*/ 7221769 w 9144000"/>
              <a:gd name="connsiteY47" fmla="*/ 0 h 5143500"/>
              <a:gd name="connsiteX48" fmla="*/ 6367383 w 9144000"/>
              <a:gd name="connsiteY48" fmla="*/ 854386 h 5143500"/>
              <a:gd name="connsiteX49" fmla="*/ 4577592 w 9144000"/>
              <a:gd name="connsiteY49" fmla="*/ 0 h 5143500"/>
              <a:gd name="connsiteX50" fmla="*/ 5413565 w 9144000"/>
              <a:gd name="connsiteY50" fmla="*/ 0 h 5143500"/>
              <a:gd name="connsiteX51" fmla="*/ 6319508 w 9144000"/>
              <a:gd name="connsiteY51" fmla="*/ 902261 h 5143500"/>
              <a:gd name="connsiteX52" fmla="*/ 4995578 w 9144000"/>
              <a:gd name="connsiteY52" fmla="*/ 2222508 h 5143500"/>
              <a:gd name="connsiteX53" fmla="*/ 3675332 w 9144000"/>
              <a:gd name="connsiteY53" fmla="*/ 9022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44000" h="5143500">
                <a:moveTo>
                  <a:pt x="9074029" y="3702952"/>
                </a:moveTo>
                <a:lnTo>
                  <a:pt x="9144000" y="3772923"/>
                </a:lnTo>
                <a:lnTo>
                  <a:pt x="9144000" y="5143500"/>
                </a:lnTo>
                <a:lnTo>
                  <a:pt x="7870401" y="5143500"/>
                </a:lnTo>
                <a:lnTo>
                  <a:pt x="7750099" y="5023198"/>
                </a:lnTo>
                <a:close/>
                <a:moveTo>
                  <a:pt x="6367384" y="3702952"/>
                </a:moveTo>
                <a:lnTo>
                  <a:pt x="7687630" y="5023198"/>
                </a:lnTo>
                <a:lnTo>
                  <a:pt x="7567663" y="5143500"/>
                </a:lnTo>
                <a:lnTo>
                  <a:pt x="5163756" y="5143500"/>
                </a:lnTo>
                <a:lnTo>
                  <a:pt x="5043454" y="5023198"/>
                </a:lnTo>
                <a:close/>
                <a:moveTo>
                  <a:pt x="3627458" y="3702952"/>
                </a:moveTo>
                <a:lnTo>
                  <a:pt x="4947704" y="5023198"/>
                </a:lnTo>
                <a:lnTo>
                  <a:pt x="4827737" y="5143500"/>
                </a:lnTo>
                <a:lnTo>
                  <a:pt x="2423830" y="5143500"/>
                </a:lnTo>
                <a:lnTo>
                  <a:pt x="2303528" y="5023198"/>
                </a:lnTo>
                <a:close/>
                <a:moveTo>
                  <a:pt x="874640" y="3702952"/>
                </a:moveTo>
                <a:lnTo>
                  <a:pt x="2194887" y="5023199"/>
                </a:lnTo>
                <a:lnTo>
                  <a:pt x="2074921" y="5143500"/>
                </a:lnTo>
                <a:lnTo>
                  <a:pt x="0" y="5143500"/>
                </a:lnTo>
                <a:lnTo>
                  <a:pt x="0" y="4579434"/>
                </a:lnTo>
                <a:close/>
                <a:moveTo>
                  <a:pt x="7735504" y="2331147"/>
                </a:moveTo>
                <a:lnTo>
                  <a:pt x="9059434" y="3655076"/>
                </a:lnTo>
                <a:lnTo>
                  <a:pt x="7735504" y="4975322"/>
                </a:lnTo>
                <a:lnTo>
                  <a:pt x="6415258" y="3655076"/>
                </a:lnTo>
                <a:close/>
                <a:moveTo>
                  <a:pt x="4995578" y="2331147"/>
                </a:moveTo>
                <a:lnTo>
                  <a:pt x="6319508" y="3655076"/>
                </a:lnTo>
                <a:lnTo>
                  <a:pt x="4995578" y="4975322"/>
                </a:lnTo>
                <a:lnTo>
                  <a:pt x="3675332" y="3655076"/>
                </a:lnTo>
                <a:close/>
                <a:moveTo>
                  <a:pt x="9074029" y="963027"/>
                </a:moveTo>
                <a:lnTo>
                  <a:pt x="9144000" y="1032998"/>
                </a:lnTo>
                <a:lnTo>
                  <a:pt x="9144000" y="3537232"/>
                </a:lnTo>
                <a:lnTo>
                  <a:pt x="9074029" y="3607203"/>
                </a:lnTo>
                <a:lnTo>
                  <a:pt x="7750099" y="2283273"/>
                </a:lnTo>
                <a:close/>
                <a:moveTo>
                  <a:pt x="6367383" y="963027"/>
                </a:moveTo>
                <a:lnTo>
                  <a:pt x="7687630" y="2283273"/>
                </a:lnTo>
                <a:lnTo>
                  <a:pt x="6367383" y="3607202"/>
                </a:lnTo>
                <a:lnTo>
                  <a:pt x="5043454" y="2283273"/>
                </a:lnTo>
                <a:close/>
                <a:moveTo>
                  <a:pt x="7317518" y="1"/>
                </a:moveTo>
                <a:lnTo>
                  <a:pt x="8153491" y="1"/>
                </a:lnTo>
                <a:lnTo>
                  <a:pt x="9059434" y="902262"/>
                </a:lnTo>
                <a:lnTo>
                  <a:pt x="7735504" y="2222508"/>
                </a:lnTo>
                <a:lnTo>
                  <a:pt x="6415258" y="902262"/>
                </a:lnTo>
                <a:close/>
                <a:moveTo>
                  <a:pt x="8215960" y="0"/>
                </a:moveTo>
                <a:lnTo>
                  <a:pt x="9144000" y="0"/>
                </a:lnTo>
                <a:lnTo>
                  <a:pt x="9144000" y="784415"/>
                </a:lnTo>
                <a:lnTo>
                  <a:pt x="9074029" y="854386"/>
                </a:lnTo>
                <a:close/>
                <a:moveTo>
                  <a:pt x="5509315" y="0"/>
                </a:moveTo>
                <a:lnTo>
                  <a:pt x="7221769" y="0"/>
                </a:lnTo>
                <a:lnTo>
                  <a:pt x="6367383" y="854386"/>
                </a:lnTo>
                <a:close/>
                <a:moveTo>
                  <a:pt x="4577592" y="0"/>
                </a:moveTo>
                <a:lnTo>
                  <a:pt x="5413565" y="0"/>
                </a:lnTo>
                <a:lnTo>
                  <a:pt x="6319508" y="902261"/>
                </a:lnTo>
                <a:lnTo>
                  <a:pt x="4995578" y="2222508"/>
                </a:lnTo>
                <a:lnTo>
                  <a:pt x="3675332" y="902261"/>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90495745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8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411226" y="0"/>
            <a:ext cx="4732773" cy="5143500"/>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86605987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9_im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732773" cy="5143500"/>
          </a:xfrm>
          <a:custGeom>
            <a:avLst/>
            <a:gdLst>
              <a:gd name="connsiteX0" fmla="*/ 0 w 3505200"/>
              <a:gd name="connsiteY0" fmla="*/ 0 h 1905000"/>
              <a:gd name="connsiteX1" fmla="*/ 3505200 w 3505200"/>
              <a:gd name="connsiteY1" fmla="*/ 0 h 1905000"/>
              <a:gd name="connsiteX2" fmla="*/ 3505200 w 3505200"/>
              <a:gd name="connsiteY2" fmla="*/ 1905000 h 1905000"/>
              <a:gd name="connsiteX3" fmla="*/ 0 w 35052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3505200" h="1905000">
                <a:moveTo>
                  <a:pt x="0" y="0"/>
                </a:moveTo>
                <a:lnTo>
                  <a:pt x="3505200" y="0"/>
                </a:lnTo>
                <a:lnTo>
                  <a:pt x="3505200" y="1905000"/>
                </a:lnTo>
                <a:lnTo>
                  <a:pt x="0" y="19050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87748927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0_img">
    <p:spTree>
      <p:nvGrpSpPr>
        <p:cNvPr id="1" name=""/>
        <p:cNvGrpSpPr/>
        <p:nvPr/>
      </p:nvGrpSpPr>
      <p:grpSpPr>
        <a:xfrm>
          <a:off x="0" y="0"/>
          <a:ext cx="0" cy="0"/>
          <a:chOff x="0" y="0"/>
          <a:chExt cx="0" cy="0"/>
        </a:xfrm>
      </p:grpSpPr>
      <p:sp>
        <p:nvSpPr>
          <p:cNvPr id="17" name="Picture Placeholder 16"/>
          <p:cNvSpPr>
            <a:spLocks noGrp="1"/>
          </p:cNvSpPr>
          <p:nvPr>
            <p:ph type="pic" sz="quarter" idx="21"/>
          </p:nvPr>
        </p:nvSpPr>
        <p:spPr>
          <a:xfrm>
            <a:off x="179615"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8" name="Picture Placeholder 17"/>
          <p:cNvSpPr>
            <a:spLocks noGrp="1"/>
          </p:cNvSpPr>
          <p:nvPr>
            <p:ph type="pic" sz="quarter" idx="22"/>
          </p:nvPr>
        </p:nvSpPr>
        <p:spPr>
          <a:xfrm>
            <a:off x="1962150" y="381001"/>
            <a:ext cx="1654628" cy="2327939"/>
          </a:xfrm>
          <a:custGeom>
            <a:avLst/>
            <a:gdLst>
              <a:gd name="connsiteX0" fmla="*/ 0 w 1654628"/>
              <a:gd name="connsiteY0" fmla="*/ 0 h 1306285"/>
              <a:gd name="connsiteX1" fmla="*/ 1654628 w 1654628"/>
              <a:gd name="connsiteY1" fmla="*/ 0 h 1306285"/>
              <a:gd name="connsiteX2" fmla="*/ 1654628 w 1654628"/>
              <a:gd name="connsiteY2" fmla="*/ 1306285 h 1306285"/>
              <a:gd name="connsiteX3" fmla="*/ 0 w 165462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654628" h="1306285">
                <a:moveTo>
                  <a:pt x="0" y="0"/>
                </a:moveTo>
                <a:lnTo>
                  <a:pt x="1654628" y="0"/>
                </a:lnTo>
                <a:lnTo>
                  <a:pt x="1654628" y="1306285"/>
                </a:lnTo>
                <a:lnTo>
                  <a:pt x="0" y="1306285"/>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9" name="Picture Placeholder 18"/>
          <p:cNvSpPr>
            <a:spLocks noGrp="1"/>
          </p:cNvSpPr>
          <p:nvPr>
            <p:ph type="pic" sz="quarter" idx="23"/>
          </p:nvPr>
        </p:nvSpPr>
        <p:spPr>
          <a:xfrm>
            <a:off x="3744685"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20" name="Picture Placeholder 19"/>
          <p:cNvSpPr>
            <a:spLocks noGrp="1"/>
          </p:cNvSpPr>
          <p:nvPr>
            <p:ph type="pic" sz="quarter" idx="24"/>
          </p:nvPr>
        </p:nvSpPr>
        <p:spPr>
          <a:xfrm>
            <a:off x="5527220"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21" name="Picture Placeholder 20"/>
          <p:cNvSpPr>
            <a:spLocks noGrp="1"/>
          </p:cNvSpPr>
          <p:nvPr>
            <p:ph type="pic" sz="quarter" idx="25"/>
          </p:nvPr>
        </p:nvSpPr>
        <p:spPr>
          <a:xfrm>
            <a:off x="7309757" y="381000"/>
            <a:ext cx="1654628" cy="2327940"/>
          </a:xfrm>
          <a:custGeom>
            <a:avLst/>
            <a:gdLst>
              <a:gd name="connsiteX0" fmla="*/ 0 w 1654628"/>
              <a:gd name="connsiteY0" fmla="*/ 0 h 2340428"/>
              <a:gd name="connsiteX1" fmla="*/ 1654628 w 1654628"/>
              <a:gd name="connsiteY1" fmla="*/ 0 h 2340428"/>
              <a:gd name="connsiteX2" fmla="*/ 1654628 w 1654628"/>
              <a:gd name="connsiteY2" fmla="*/ 2340428 h 2340428"/>
              <a:gd name="connsiteX3" fmla="*/ 0 w 1654628"/>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654628" h="2340428">
                <a:moveTo>
                  <a:pt x="0" y="0"/>
                </a:moveTo>
                <a:lnTo>
                  <a:pt x="1654628" y="0"/>
                </a:lnTo>
                <a:lnTo>
                  <a:pt x="1654628" y="2340428"/>
                </a:lnTo>
                <a:lnTo>
                  <a:pt x="0" y="23404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6" name="Picture Placeholder 15"/>
          <p:cNvSpPr>
            <a:spLocks noGrp="1"/>
          </p:cNvSpPr>
          <p:nvPr>
            <p:ph type="pic" sz="quarter" idx="26"/>
          </p:nvPr>
        </p:nvSpPr>
        <p:spPr>
          <a:xfrm>
            <a:off x="420842" y="3600676"/>
            <a:ext cx="1090458" cy="1090458"/>
          </a:xfrm>
          <a:custGeom>
            <a:avLst/>
            <a:gdLst>
              <a:gd name="connsiteX0" fmla="*/ 402942 w 805884"/>
              <a:gd name="connsiteY0" fmla="*/ 0 h 805884"/>
              <a:gd name="connsiteX1" fmla="*/ 805884 w 805884"/>
              <a:gd name="connsiteY1" fmla="*/ 402942 h 805884"/>
              <a:gd name="connsiteX2" fmla="*/ 402942 w 805884"/>
              <a:gd name="connsiteY2" fmla="*/ 805884 h 805884"/>
              <a:gd name="connsiteX3" fmla="*/ 0 w 805884"/>
              <a:gd name="connsiteY3" fmla="*/ 402942 h 805884"/>
              <a:gd name="connsiteX4" fmla="*/ 402942 w 805884"/>
              <a:gd name="connsiteY4" fmla="*/ 0 h 80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84" h="805884">
                <a:moveTo>
                  <a:pt x="402942" y="0"/>
                </a:moveTo>
                <a:cubicBezTo>
                  <a:pt x="625481" y="0"/>
                  <a:pt x="805884" y="180403"/>
                  <a:pt x="805884" y="402942"/>
                </a:cubicBezTo>
                <a:cubicBezTo>
                  <a:pt x="805884" y="625481"/>
                  <a:pt x="625481" y="805884"/>
                  <a:pt x="402942" y="805884"/>
                </a:cubicBezTo>
                <a:cubicBezTo>
                  <a:pt x="180403" y="805884"/>
                  <a:pt x="0" y="625481"/>
                  <a:pt x="0" y="402942"/>
                </a:cubicBezTo>
                <a:cubicBezTo>
                  <a:pt x="0" y="180403"/>
                  <a:pt x="180403" y="0"/>
                  <a:pt x="402942" y="0"/>
                </a:cubicBezTo>
                <a:close/>
              </a:path>
            </a:pathLst>
          </a:custGeom>
          <a:solidFill>
            <a:schemeClr val="bg1">
              <a:lumMod val="95000"/>
            </a:schemeClr>
          </a:solidFill>
          <a:ln w="28575">
            <a:solidFill>
              <a:schemeClr val="bg1"/>
            </a:solidFill>
          </a:ln>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29050644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1_img">
    <p:spTree>
      <p:nvGrpSpPr>
        <p:cNvPr id="1" name=""/>
        <p:cNvGrpSpPr/>
        <p:nvPr/>
      </p:nvGrpSpPr>
      <p:grpSpPr>
        <a:xfrm>
          <a:off x="0" y="0"/>
          <a:ext cx="0" cy="0"/>
          <a:chOff x="0" y="0"/>
          <a:chExt cx="0" cy="0"/>
        </a:xfrm>
      </p:grpSpPr>
      <p:sp>
        <p:nvSpPr>
          <p:cNvPr id="9" name="Picture Placeholder 8"/>
          <p:cNvSpPr>
            <a:spLocks noGrp="1"/>
          </p:cNvSpPr>
          <p:nvPr>
            <p:ph type="pic" sz="quarter" idx="25"/>
          </p:nvPr>
        </p:nvSpPr>
        <p:spPr>
          <a:xfrm>
            <a:off x="2781300" y="1"/>
            <a:ext cx="6362700" cy="5143498"/>
          </a:xfrm>
          <a:custGeom>
            <a:avLst/>
            <a:gdLst>
              <a:gd name="connsiteX0" fmla="*/ 0 w 5921829"/>
              <a:gd name="connsiteY0" fmla="*/ 0 h 3450772"/>
              <a:gd name="connsiteX1" fmla="*/ 5921829 w 5921829"/>
              <a:gd name="connsiteY1" fmla="*/ 0 h 3450772"/>
              <a:gd name="connsiteX2" fmla="*/ 5921829 w 5921829"/>
              <a:gd name="connsiteY2" fmla="*/ 3450772 h 3450772"/>
              <a:gd name="connsiteX3" fmla="*/ 0 w 5921829"/>
              <a:gd name="connsiteY3" fmla="*/ 3450772 h 3450772"/>
            </a:gdLst>
            <a:ahLst/>
            <a:cxnLst>
              <a:cxn ang="0">
                <a:pos x="connsiteX0" y="connsiteY0"/>
              </a:cxn>
              <a:cxn ang="0">
                <a:pos x="connsiteX1" y="connsiteY1"/>
              </a:cxn>
              <a:cxn ang="0">
                <a:pos x="connsiteX2" y="connsiteY2"/>
              </a:cxn>
              <a:cxn ang="0">
                <a:pos x="connsiteX3" y="connsiteY3"/>
              </a:cxn>
            </a:cxnLst>
            <a:rect l="l" t="t" r="r" b="b"/>
            <a:pathLst>
              <a:path w="5921829" h="3450772">
                <a:moveTo>
                  <a:pt x="0" y="0"/>
                </a:moveTo>
                <a:lnTo>
                  <a:pt x="5921829" y="0"/>
                </a:lnTo>
                <a:lnTo>
                  <a:pt x="5921829" y="3450772"/>
                </a:lnTo>
                <a:lnTo>
                  <a:pt x="0" y="3450772"/>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20762870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_img">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4443517" y="1"/>
            <a:ext cx="4700483" cy="5143498"/>
          </a:xfrm>
          <a:custGeom>
            <a:avLst/>
            <a:gdLst>
              <a:gd name="connsiteX0" fmla="*/ 649183 w 4700483"/>
              <a:gd name="connsiteY0" fmla="*/ 2204307 h 5143498"/>
              <a:gd name="connsiteX1" fmla="*/ 623870 w 4700483"/>
              <a:gd name="connsiteY1" fmla="*/ 2302751 h 5143498"/>
              <a:gd name="connsiteX2" fmla="*/ 592853 w 4700483"/>
              <a:gd name="connsiteY2" fmla="*/ 2610438 h 5143498"/>
              <a:gd name="connsiteX3" fmla="*/ 623870 w 4700483"/>
              <a:gd name="connsiteY3" fmla="*/ 2918126 h 5143498"/>
              <a:gd name="connsiteX4" fmla="*/ 649183 w 4700483"/>
              <a:gd name="connsiteY4" fmla="*/ 3016569 h 5143498"/>
              <a:gd name="connsiteX5" fmla="*/ 649183 w 4700483"/>
              <a:gd name="connsiteY5" fmla="*/ 1423397 h 5143498"/>
              <a:gd name="connsiteX6" fmla="*/ 551939 w 4700483"/>
              <a:gd name="connsiteY6" fmla="*/ 1553439 h 5143498"/>
              <a:gd name="connsiteX7" fmla="*/ 229071 w 4700483"/>
              <a:gd name="connsiteY7" fmla="*/ 2610438 h 5143498"/>
              <a:gd name="connsiteX8" fmla="*/ 551939 w 4700483"/>
              <a:gd name="connsiteY8" fmla="*/ 3667437 h 5143498"/>
              <a:gd name="connsiteX9" fmla="*/ 649183 w 4700483"/>
              <a:gd name="connsiteY9" fmla="*/ 3797479 h 5143498"/>
              <a:gd name="connsiteX10" fmla="*/ 649183 w 4700483"/>
              <a:gd name="connsiteY10" fmla="*/ 3479201 h 5143498"/>
              <a:gd name="connsiteX11" fmla="*/ 616422 w 4700483"/>
              <a:gd name="connsiteY11" fmla="*/ 3425276 h 5143498"/>
              <a:gd name="connsiteX12" fmla="*/ 410098 w 4700483"/>
              <a:gd name="connsiteY12" fmla="*/ 2610438 h 5143498"/>
              <a:gd name="connsiteX13" fmla="*/ 616422 w 4700483"/>
              <a:gd name="connsiteY13" fmla="*/ 1795600 h 5143498"/>
              <a:gd name="connsiteX14" fmla="*/ 649183 w 4700483"/>
              <a:gd name="connsiteY14" fmla="*/ 1741675 h 5143498"/>
              <a:gd name="connsiteX15" fmla="*/ 649183 w 4700483"/>
              <a:gd name="connsiteY15" fmla="*/ 0 h 5143498"/>
              <a:gd name="connsiteX16" fmla="*/ 4700483 w 4700483"/>
              <a:gd name="connsiteY16" fmla="*/ 0 h 5143498"/>
              <a:gd name="connsiteX17" fmla="*/ 4700483 w 4700483"/>
              <a:gd name="connsiteY17" fmla="*/ 5143498 h 5143498"/>
              <a:gd name="connsiteX18" fmla="*/ 649183 w 4700483"/>
              <a:gd name="connsiteY18" fmla="*/ 5143498 h 5143498"/>
              <a:gd name="connsiteX19" fmla="*/ 649183 w 4700483"/>
              <a:gd name="connsiteY19" fmla="*/ 4134992 h 5143498"/>
              <a:gd name="connsiteX20" fmla="*/ 620809 w 4700483"/>
              <a:gd name="connsiteY20" fmla="*/ 4109204 h 5143498"/>
              <a:gd name="connsiteX21" fmla="*/ 0 w 4700483"/>
              <a:gd name="connsiteY21" fmla="*/ 2610438 h 5143498"/>
              <a:gd name="connsiteX22" fmla="*/ 620809 w 4700483"/>
              <a:gd name="connsiteY22" fmla="*/ 1111672 h 5143498"/>
              <a:gd name="connsiteX23" fmla="*/ 649183 w 4700483"/>
              <a:gd name="connsiteY23" fmla="*/ 108588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00483" h="5143498">
                <a:moveTo>
                  <a:pt x="649183" y="2204307"/>
                </a:moveTo>
                <a:lnTo>
                  <a:pt x="623870" y="2302751"/>
                </a:lnTo>
                <a:cubicBezTo>
                  <a:pt x="603533" y="2402136"/>
                  <a:pt x="592853" y="2505040"/>
                  <a:pt x="592853" y="2610438"/>
                </a:cubicBezTo>
                <a:cubicBezTo>
                  <a:pt x="592853" y="2715836"/>
                  <a:pt x="603533" y="2818740"/>
                  <a:pt x="623870" y="2918126"/>
                </a:cubicBezTo>
                <a:lnTo>
                  <a:pt x="649183" y="3016569"/>
                </a:lnTo>
                <a:close/>
                <a:moveTo>
                  <a:pt x="649183" y="1423397"/>
                </a:moveTo>
                <a:lnTo>
                  <a:pt x="551939" y="1553439"/>
                </a:lnTo>
                <a:cubicBezTo>
                  <a:pt x="348097" y="1855166"/>
                  <a:pt x="229071" y="2218902"/>
                  <a:pt x="229071" y="2610438"/>
                </a:cubicBezTo>
                <a:cubicBezTo>
                  <a:pt x="229071" y="3001974"/>
                  <a:pt x="348097" y="3365711"/>
                  <a:pt x="551939" y="3667437"/>
                </a:cubicBezTo>
                <a:lnTo>
                  <a:pt x="649183" y="3797479"/>
                </a:lnTo>
                <a:lnTo>
                  <a:pt x="649183" y="3479201"/>
                </a:lnTo>
                <a:lnTo>
                  <a:pt x="616422" y="3425276"/>
                </a:lnTo>
                <a:cubicBezTo>
                  <a:pt x="484840" y="3183055"/>
                  <a:pt x="410098" y="2905475"/>
                  <a:pt x="410098" y="2610438"/>
                </a:cubicBezTo>
                <a:cubicBezTo>
                  <a:pt x="410098" y="2315401"/>
                  <a:pt x="484840" y="2037821"/>
                  <a:pt x="616422" y="1795600"/>
                </a:cubicBezTo>
                <a:lnTo>
                  <a:pt x="649183" y="1741675"/>
                </a:lnTo>
                <a:close/>
                <a:moveTo>
                  <a:pt x="649183" y="0"/>
                </a:moveTo>
                <a:lnTo>
                  <a:pt x="4700483" y="0"/>
                </a:lnTo>
                <a:lnTo>
                  <a:pt x="4700483" y="5143498"/>
                </a:lnTo>
                <a:lnTo>
                  <a:pt x="649183" y="5143498"/>
                </a:lnTo>
                <a:lnTo>
                  <a:pt x="649183" y="4134992"/>
                </a:lnTo>
                <a:lnTo>
                  <a:pt x="620809" y="4109204"/>
                </a:lnTo>
                <a:cubicBezTo>
                  <a:pt x="237241" y="3725636"/>
                  <a:pt x="0" y="3195743"/>
                  <a:pt x="0" y="2610438"/>
                </a:cubicBezTo>
                <a:cubicBezTo>
                  <a:pt x="0" y="2025134"/>
                  <a:pt x="237241" y="1495240"/>
                  <a:pt x="620809" y="1111672"/>
                </a:cubicBezTo>
                <a:lnTo>
                  <a:pt x="649183" y="108588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0383762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3_img">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418193" y="340178"/>
            <a:ext cx="4463144" cy="4463144"/>
          </a:xfrm>
          <a:custGeom>
            <a:avLst/>
            <a:gdLst>
              <a:gd name="connsiteX0" fmla="*/ 2231572 w 4463144"/>
              <a:gd name="connsiteY0" fmla="*/ 1522746 h 4463144"/>
              <a:gd name="connsiteX1" fmla="*/ 2940957 w 4463144"/>
              <a:gd name="connsiteY1" fmla="*/ 2231572 h 4463144"/>
              <a:gd name="connsiteX2" fmla="*/ 2231572 w 4463144"/>
              <a:gd name="connsiteY2" fmla="*/ 2940398 h 4463144"/>
              <a:gd name="connsiteX3" fmla="*/ 1522187 w 4463144"/>
              <a:gd name="connsiteY3" fmla="*/ 2231572 h 4463144"/>
              <a:gd name="connsiteX4" fmla="*/ 2231572 w 4463144"/>
              <a:gd name="connsiteY4" fmla="*/ 1522746 h 4463144"/>
              <a:gd name="connsiteX5" fmla="*/ 2231572 w 4463144"/>
              <a:gd name="connsiteY5" fmla="*/ 1404259 h 4463144"/>
              <a:gd name="connsiteX6" fmla="*/ 1404259 w 4463144"/>
              <a:gd name="connsiteY6" fmla="*/ 2231572 h 4463144"/>
              <a:gd name="connsiteX7" fmla="*/ 2231572 w 4463144"/>
              <a:gd name="connsiteY7" fmla="*/ 3058885 h 4463144"/>
              <a:gd name="connsiteX8" fmla="*/ 3058885 w 4463144"/>
              <a:gd name="connsiteY8" fmla="*/ 2231572 h 4463144"/>
              <a:gd name="connsiteX9" fmla="*/ 2231572 w 4463144"/>
              <a:gd name="connsiteY9" fmla="*/ 1404259 h 4463144"/>
              <a:gd name="connsiteX10" fmla="*/ 2231572 w 4463144"/>
              <a:gd name="connsiteY10" fmla="*/ 0 h 4463144"/>
              <a:gd name="connsiteX11" fmla="*/ 4463144 w 4463144"/>
              <a:gd name="connsiteY11" fmla="*/ 2231572 h 4463144"/>
              <a:gd name="connsiteX12" fmla="*/ 2231572 w 4463144"/>
              <a:gd name="connsiteY12" fmla="*/ 4463144 h 4463144"/>
              <a:gd name="connsiteX13" fmla="*/ 0 w 4463144"/>
              <a:gd name="connsiteY13" fmla="*/ 2231572 h 4463144"/>
              <a:gd name="connsiteX14" fmla="*/ 2231572 w 4463144"/>
              <a:gd name="connsiteY14" fmla="*/ 0 h 446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3144" h="4463144">
                <a:moveTo>
                  <a:pt x="2231572" y="1522746"/>
                </a:moveTo>
                <a:cubicBezTo>
                  <a:pt x="2623355" y="1522746"/>
                  <a:pt x="2940957" y="1840098"/>
                  <a:pt x="2940957" y="2231572"/>
                </a:cubicBezTo>
                <a:cubicBezTo>
                  <a:pt x="2940957" y="2623046"/>
                  <a:pt x="2623355" y="2940398"/>
                  <a:pt x="2231572" y="2940398"/>
                </a:cubicBezTo>
                <a:cubicBezTo>
                  <a:pt x="1839789" y="2940398"/>
                  <a:pt x="1522187" y="2623046"/>
                  <a:pt x="1522187" y="2231572"/>
                </a:cubicBezTo>
                <a:cubicBezTo>
                  <a:pt x="1522187" y="1840098"/>
                  <a:pt x="1839789" y="1522746"/>
                  <a:pt x="2231572" y="1522746"/>
                </a:cubicBezTo>
                <a:close/>
                <a:moveTo>
                  <a:pt x="2231572" y="1404259"/>
                </a:moveTo>
                <a:cubicBezTo>
                  <a:pt x="1774660" y="1404259"/>
                  <a:pt x="1404259" y="1774660"/>
                  <a:pt x="1404259" y="2231572"/>
                </a:cubicBezTo>
                <a:cubicBezTo>
                  <a:pt x="1404259" y="2688484"/>
                  <a:pt x="1774660" y="3058885"/>
                  <a:pt x="2231572" y="3058885"/>
                </a:cubicBezTo>
                <a:cubicBezTo>
                  <a:pt x="2688484" y="3058885"/>
                  <a:pt x="3058885" y="2688484"/>
                  <a:pt x="3058885" y="2231572"/>
                </a:cubicBezTo>
                <a:cubicBezTo>
                  <a:pt x="3058885" y="1774660"/>
                  <a:pt x="2688484" y="1404259"/>
                  <a:pt x="2231572" y="1404259"/>
                </a:cubicBezTo>
                <a:close/>
                <a:moveTo>
                  <a:pt x="2231572" y="0"/>
                </a:moveTo>
                <a:cubicBezTo>
                  <a:pt x="3464035" y="0"/>
                  <a:pt x="4463144" y="999109"/>
                  <a:pt x="4463144" y="2231572"/>
                </a:cubicBezTo>
                <a:cubicBezTo>
                  <a:pt x="4463144" y="3464035"/>
                  <a:pt x="3464035" y="4463144"/>
                  <a:pt x="2231572" y="4463144"/>
                </a:cubicBezTo>
                <a:cubicBezTo>
                  <a:pt x="999109" y="4463144"/>
                  <a:pt x="0" y="3464035"/>
                  <a:pt x="0" y="2231572"/>
                </a:cubicBezTo>
                <a:cubicBezTo>
                  <a:pt x="0" y="999109"/>
                  <a:pt x="999109" y="0"/>
                  <a:pt x="2231572" y="0"/>
                </a:cubicBez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36197214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4_img">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4051668" y="49406"/>
            <a:ext cx="5092332" cy="5044688"/>
          </a:xfrm>
          <a:custGeom>
            <a:avLst/>
            <a:gdLst>
              <a:gd name="connsiteX0" fmla="*/ 3209925 w 5236027"/>
              <a:gd name="connsiteY0" fmla="*/ 2677885 h 5187041"/>
              <a:gd name="connsiteX1" fmla="*/ 4464503 w 5236027"/>
              <a:gd name="connsiteY1" fmla="*/ 3932463 h 5187041"/>
              <a:gd name="connsiteX2" fmla="*/ 3209925 w 5236027"/>
              <a:gd name="connsiteY2" fmla="*/ 5187041 h 5187041"/>
              <a:gd name="connsiteX3" fmla="*/ 1955347 w 5236027"/>
              <a:gd name="connsiteY3" fmla="*/ 3932463 h 5187041"/>
              <a:gd name="connsiteX4" fmla="*/ 4472666 w 5236027"/>
              <a:gd name="connsiteY4" fmla="*/ 1338943 h 5187041"/>
              <a:gd name="connsiteX5" fmla="*/ 5236027 w 5236027"/>
              <a:gd name="connsiteY5" fmla="*/ 2102304 h 5187041"/>
              <a:gd name="connsiteX6" fmla="*/ 5236027 w 5236027"/>
              <a:gd name="connsiteY6" fmla="*/ 3084738 h 5187041"/>
              <a:gd name="connsiteX7" fmla="*/ 4472666 w 5236027"/>
              <a:gd name="connsiteY7" fmla="*/ 3848099 h 5187041"/>
              <a:gd name="connsiteX8" fmla="*/ 3218088 w 5236027"/>
              <a:gd name="connsiteY8" fmla="*/ 2593521 h 5187041"/>
              <a:gd name="connsiteX9" fmla="*/ 1600199 w 5236027"/>
              <a:gd name="connsiteY9" fmla="*/ 993322 h 5187041"/>
              <a:gd name="connsiteX10" fmla="*/ 3200398 w 5236027"/>
              <a:gd name="connsiteY10" fmla="*/ 2593521 h 5187041"/>
              <a:gd name="connsiteX11" fmla="*/ 1600199 w 5236027"/>
              <a:gd name="connsiteY11" fmla="*/ 4193720 h 5187041"/>
              <a:gd name="connsiteX12" fmla="*/ 0 w 5236027"/>
              <a:gd name="connsiteY12" fmla="*/ 2593521 h 5187041"/>
              <a:gd name="connsiteX13" fmla="*/ 3209925 w 5236027"/>
              <a:gd name="connsiteY13" fmla="*/ 0 h 5187041"/>
              <a:gd name="connsiteX14" fmla="*/ 4464503 w 5236027"/>
              <a:gd name="connsiteY14" fmla="*/ 1254578 h 5187041"/>
              <a:gd name="connsiteX15" fmla="*/ 3209925 w 5236027"/>
              <a:gd name="connsiteY15" fmla="*/ 2509156 h 5187041"/>
              <a:gd name="connsiteX16" fmla="*/ 1955347 w 5236027"/>
              <a:gd name="connsiteY16" fmla="*/ 1254578 h 51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6027" h="5187041">
                <a:moveTo>
                  <a:pt x="3209925" y="2677885"/>
                </a:moveTo>
                <a:lnTo>
                  <a:pt x="4464503" y="3932463"/>
                </a:lnTo>
                <a:lnTo>
                  <a:pt x="3209925" y="5187041"/>
                </a:lnTo>
                <a:lnTo>
                  <a:pt x="1955347" y="3932463"/>
                </a:lnTo>
                <a:close/>
                <a:moveTo>
                  <a:pt x="4472666" y="1338943"/>
                </a:moveTo>
                <a:lnTo>
                  <a:pt x="5236027" y="2102304"/>
                </a:lnTo>
                <a:lnTo>
                  <a:pt x="5236027" y="3084738"/>
                </a:lnTo>
                <a:lnTo>
                  <a:pt x="4472666" y="3848099"/>
                </a:lnTo>
                <a:lnTo>
                  <a:pt x="3218088" y="2593521"/>
                </a:lnTo>
                <a:close/>
                <a:moveTo>
                  <a:pt x="1600199" y="993322"/>
                </a:moveTo>
                <a:lnTo>
                  <a:pt x="3200398" y="2593521"/>
                </a:lnTo>
                <a:lnTo>
                  <a:pt x="1600199" y="4193720"/>
                </a:lnTo>
                <a:lnTo>
                  <a:pt x="0" y="2593521"/>
                </a:lnTo>
                <a:close/>
                <a:moveTo>
                  <a:pt x="3209925" y="0"/>
                </a:moveTo>
                <a:lnTo>
                  <a:pt x="4464503" y="1254578"/>
                </a:lnTo>
                <a:lnTo>
                  <a:pt x="3209925" y="2509156"/>
                </a:lnTo>
                <a:lnTo>
                  <a:pt x="1955347" y="1254578"/>
                </a:lnTo>
                <a:close/>
              </a:path>
            </a:pathLst>
          </a:custGeom>
          <a:solidFill>
            <a:schemeClr val="bg1">
              <a:lumMod val="95000"/>
            </a:schemeClr>
          </a:solidFill>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581185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1_img">
    <p:spTree>
      <p:nvGrpSpPr>
        <p:cNvPr id="1" name=""/>
        <p:cNvGrpSpPr/>
        <p:nvPr/>
      </p:nvGrpSpPr>
      <p:grpSpPr>
        <a:xfrm>
          <a:off x="0" y="0"/>
          <a:ext cx="0" cy="0"/>
          <a:chOff x="0" y="0"/>
          <a:chExt cx="0" cy="0"/>
        </a:xfrm>
      </p:grpSpPr>
      <p:sp>
        <p:nvSpPr>
          <p:cNvPr id="9" name="Picture Placeholder 8"/>
          <p:cNvSpPr>
            <a:spLocks noGrp="1"/>
          </p:cNvSpPr>
          <p:nvPr>
            <p:ph type="pic" sz="quarter" idx="25"/>
          </p:nvPr>
        </p:nvSpPr>
        <p:spPr>
          <a:xfrm>
            <a:off x="2781300" y="1"/>
            <a:ext cx="6362700" cy="5143498"/>
          </a:xfrm>
          <a:custGeom>
            <a:avLst/>
            <a:gdLst>
              <a:gd name="connsiteX0" fmla="*/ 0 w 5921829"/>
              <a:gd name="connsiteY0" fmla="*/ 0 h 3450772"/>
              <a:gd name="connsiteX1" fmla="*/ 5921829 w 5921829"/>
              <a:gd name="connsiteY1" fmla="*/ 0 h 3450772"/>
              <a:gd name="connsiteX2" fmla="*/ 5921829 w 5921829"/>
              <a:gd name="connsiteY2" fmla="*/ 3450772 h 3450772"/>
              <a:gd name="connsiteX3" fmla="*/ 0 w 5921829"/>
              <a:gd name="connsiteY3" fmla="*/ 3450772 h 3450772"/>
            </a:gdLst>
            <a:ahLst/>
            <a:cxnLst>
              <a:cxn ang="0">
                <a:pos x="connsiteX0" y="connsiteY0"/>
              </a:cxn>
              <a:cxn ang="0">
                <a:pos x="connsiteX1" y="connsiteY1"/>
              </a:cxn>
              <a:cxn ang="0">
                <a:pos x="connsiteX2" y="connsiteY2"/>
              </a:cxn>
              <a:cxn ang="0">
                <a:pos x="connsiteX3" y="connsiteY3"/>
              </a:cxn>
            </a:cxnLst>
            <a:rect l="l" t="t" r="r" b="b"/>
            <a:pathLst>
              <a:path w="5921829" h="3450772">
                <a:moveTo>
                  <a:pt x="0" y="0"/>
                </a:moveTo>
                <a:lnTo>
                  <a:pt x="5921829" y="0"/>
                </a:lnTo>
                <a:lnTo>
                  <a:pt x="5921829" y="3450772"/>
                </a:lnTo>
                <a:lnTo>
                  <a:pt x="0" y="3450772"/>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91576080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5_img">
    <p:spTree>
      <p:nvGrpSpPr>
        <p:cNvPr id="1" name=""/>
        <p:cNvGrpSpPr/>
        <p:nvPr/>
      </p:nvGrpSpPr>
      <p:grpSpPr>
        <a:xfrm>
          <a:off x="0" y="0"/>
          <a:ext cx="0" cy="0"/>
          <a:chOff x="0" y="0"/>
          <a:chExt cx="0" cy="0"/>
        </a:xfrm>
      </p:grpSpPr>
      <p:sp>
        <p:nvSpPr>
          <p:cNvPr id="10" name="Picture Placeholder 9"/>
          <p:cNvSpPr>
            <a:spLocks noGrp="1"/>
          </p:cNvSpPr>
          <p:nvPr>
            <p:ph type="pic" sz="quarter" idx="26"/>
          </p:nvPr>
        </p:nvSpPr>
        <p:spPr>
          <a:xfrm>
            <a:off x="2927419"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1" name="Picture Placeholder 10"/>
          <p:cNvSpPr>
            <a:spLocks noGrp="1"/>
          </p:cNvSpPr>
          <p:nvPr>
            <p:ph type="pic" sz="quarter" idx="27"/>
          </p:nvPr>
        </p:nvSpPr>
        <p:spPr>
          <a:xfrm>
            <a:off x="4880149"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2" name="Picture Placeholder 11"/>
          <p:cNvSpPr>
            <a:spLocks noGrp="1"/>
          </p:cNvSpPr>
          <p:nvPr>
            <p:ph type="pic" sz="quarter" idx="28"/>
          </p:nvPr>
        </p:nvSpPr>
        <p:spPr>
          <a:xfrm>
            <a:off x="6832880" y="840922"/>
            <a:ext cx="1889509" cy="3461657"/>
          </a:xfrm>
          <a:custGeom>
            <a:avLst/>
            <a:gdLst>
              <a:gd name="connsiteX0" fmla="*/ 0 w 1817915"/>
              <a:gd name="connsiteY0" fmla="*/ 0 h 3461657"/>
              <a:gd name="connsiteX1" fmla="*/ 1817915 w 1817915"/>
              <a:gd name="connsiteY1" fmla="*/ 0 h 3461657"/>
              <a:gd name="connsiteX2" fmla="*/ 1817915 w 1817915"/>
              <a:gd name="connsiteY2" fmla="*/ 3461657 h 3461657"/>
              <a:gd name="connsiteX3" fmla="*/ 0 w 1817915"/>
              <a:gd name="connsiteY3" fmla="*/ 3461657 h 3461657"/>
            </a:gdLst>
            <a:ahLst/>
            <a:cxnLst>
              <a:cxn ang="0">
                <a:pos x="connsiteX0" y="connsiteY0"/>
              </a:cxn>
              <a:cxn ang="0">
                <a:pos x="connsiteX1" y="connsiteY1"/>
              </a:cxn>
              <a:cxn ang="0">
                <a:pos x="connsiteX2" y="connsiteY2"/>
              </a:cxn>
              <a:cxn ang="0">
                <a:pos x="connsiteX3" y="connsiteY3"/>
              </a:cxn>
            </a:cxnLst>
            <a:rect l="l" t="t" r="r" b="b"/>
            <a:pathLst>
              <a:path w="1817915" h="3461657">
                <a:moveTo>
                  <a:pt x="0" y="0"/>
                </a:moveTo>
                <a:lnTo>
                  <a:pt x="1817915" y="0"/>
                </a:lnTo>
                <a:lnTo>
                  <a:pt x="1817915" y="3461657"/>
                </a:lnTo>
                <a:lnTo>
                  <a:pt x="0" y="3461657"/>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52697187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6_img">
    <p:spTree>
      <p:nvGrpSpPr>
        <p:cNvPr id="1" name=""/>
        <p:cNvGrpSpPr/>
        <p:nvPr/>
      </p:nvGrpSpPr>
      <p:grpSpPr>
        <a:xfrm>
          <a:off x="0" y="0"/>
          <a:ext cx="0" cy="0"/>
          <a:chOff x="0" y="0"/>
          <a:chExt cx="0" cy="0"/>
        </a:xfrm>
      </p:grpSpPr>
      <p:sp>
        <p:nvSpPr>
          <p:cNvPr id="16" name="Picture Placeholder 15"/>
          <p:cNvSpPr>
            <a:spLocks noGrp="1"/>
          </p:cNvSpPr>
          <p:nvPr>
            <p:ph type="pic" sz="quarter" idx="28"/>
          </p:nvPr>
        </p:nvSpPr>
        <p:spPr>
          <a:xfrm>
            <a:off x="4114800" y="3311070"/>
            <a:ext cx="2482152" cy="1828801"/>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9" name="Picture Placeholder 18"/>
          <p:cNvSpPr>
            <a:spLocks noGrp="1"/>
          </p:cNvSpPr>
          <p:nvPr>
            <p:ph type="pic" sz="quarter" idx="29"/>
          </p:nvPr>
        </p:nvSpPr>
        <p:spPr>
          <a:xfrm>
            <a:off x="4114800" y="1435098"/>
            <a:ext cx="2482152" cy="1828801"/>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20" name="Picture Placeholder 19"/>
          <p:cNvSpPr>
            <a:spLocks noGrp="1"/>
          </p:cNvSpPr>
          <p:nvPr>
            <p:ph type="pic" sz="quarter" idx="30"/>
          </p:nvPr>
        </p:nvSpPr>
        <p:spPr>
          <a:xfrm>
            <a:off x="6635750" y="522515"/>
            <a:ext cx="2122714" cy="1743528"/>
          </a:xfrm>
          <a:custGeom>
            <a:avLst/>
            <a:gdLst>
              <a:gd name="connsiteX0" fmla="*/ 0 w 2122714"/>
              <a:gd name="connsiteY0" fmla="*/ 0 h 1743528"/>
              <a:gd name="connsiteX1" fmla="*/ 2122714 w 2122714"/>
              <a:gd name="connsiteY1" fmla="*/ 0 h 1743528"/>
              <a:gd name="connsiteX2" fmla="*/ 2122714 w 2122714"/>
              <a:gd name="connsiteY2" fmla="*/ 1743528 h 1743528"/>
              <a:gd name="connsiteX3" fmla="*/ 0 w 2122714"/>
              <a:gd name="connsiteY3" fmla="*/ 1743528 h 1743528"/>
            </a:gdLst>
            <a:ahLst/>
            <a:cxnLst>
              <a:cxn ang="0">
                <a:pos x="connsiteX0" y="connsiteY0"/>
              </a:cxn>
              <a:cxn ang="0">
                <a:pos x="connsiteX1" y="connsiteY1"/>
              </a:cxn>
              <a:cxn ang="0">
                <a:pos x="connsiteX2" y="connsiteY2"/>
              </a:cxn>
              <a:cxn ang="0">
                <a:pos x="connsiteX3" y="connsiteY3"/>
              </a:cxn>
            </a:cxnLst>
            <a:rect l="l" t="t" r="r" b="b"/>
            <a:pathLst>
              <a:path w="2122714" h="1743528">
                <a:moveTo>
                  <a:pt x="0" y="0"/>
                </a:moveTo>
                <a:lnTo>
                  <a:pt x="2122714" y="0"/>
                </a:lnTo>
                <a:lnTo>
                  <a:pt x="2122714" y="1743528"/>
                </a:lnTo>
                <a:lnTo>
                  <a:pt x="0" y="1743528"/>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21" name="Picture Placeholder 20"/>
          <p:cNvSpPr>
            <a:spLocks noGrp="1"/>
          </p:cNvSpPr>
          <p:nvPr>
            <p:ph type="pic" sz="quarter" idx="31"/>
          </p:nvPr>
        </p:nvSpPr>
        <p:spPr>
          <a:xfrm>
            <a:off x="6635750" y="2307770"/>
            <a:ext cx="2122714" cy="2240644"/>
          </a:xfrm>
          <a:custGeom>
            <a:avLst/>
            <a:gdLst>
              <a:gd name="connsiteX0" fmla="*/ 0 w 2122714"/>
              <a:gd name="connsiteY0" fmla="*/ 0 h 1828801"/>
              <a:gd name="connsiteX1" fmla="*/ 2122714 w 2122714"/>
              <a:gd name="connsiteY1" fmla="*/ 0 h 1828801"/>
              <a:gd name="connsiteX2" fmla="*/ 2122714 w 2122714"/>
              <a:gd name="connsiteY2" fmla="*/ 1828801 h 1828801"/>
              <a:gd name="connsiteX3" fmla="*/ 0 w 2122714"/>
              <a:gd name="connsiteY3" fmla="*/ 1828801 h 1828801"/>
            </a:gdLst>
            <a:ahLst/>
            <a:cxnLst>
              <a:cxn ang="0">
                <a:pos x="connsiteX0" y="connsiteY0"/>
              </a:cxn>
              <a:cxn ang="0">
                <a:pos x="connsiteX1" y="connsiteY1"/>
              </a:cxn>
              <a:cxn ang="0">
                <a:pos x="connsiteX2" y="connsiteY2"/>
              </a:cxn>
              <a:cxn ang="0">
                <a:pos x="connsiteX3" y="connsiteY3"/>
              </a:cxn>
            </a:cxnLst>
            <a:rect l="l" t="t" r="r" b="b"/>
            <a:pathLst>
              <a:path w="2122714" h="1828801">
                <a:moveTo>
                  <a:pt x="0" y="0"/>
                </a:moveTo>
                <a:lnTo>
                  <a:pt x="2122714" y="0"/>
                </a:lnTo>
                <a:lnTo>
                  <a:pt x="2122714" y="1828801"/>
                </a:lnTo>
                <a:lnTo>
                  <a:pt x="0" y="1828801"/>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8" name="Picture Placeholder 17"/>
          <p:cNvSpPr>
            <a:spLocks noGrp="1"/>
          </p:cNvSpPr>
          <p:nvPr>
            <p:ph type="pic" sz="quarter" idx="32"/>
          </p:nvPr>
        </p:nvSpPr>
        <p:spPr>
          <a:xfrm>
            <a:off x="4114800" y="0"/>
            <a:ext cx="2482152" cy="1398813"/>
          </a:xfrm>
          <a:custGeom>
            <a:avLst/>
            <a:gdLst>
              <a:gd name="connsiteX0" fmla="*/ 0 w 2122714"/>
              <a:gd name="connsiteY0" fmla="*/ 0 h 876299"/>
              <a:gd name="connsiteX1" fmla="*/ 2122714 w 2122714"/>
              <a:gd name="connsiteY1" fmla="*/ 0 h 876299"/>
              <a:gd name="connsiteX2" fmla="*/ 2122714 w 2122714"/>
              <a:gd name="connsiteY2" fmla="*/ 876299 h 876299"/>
              <a:gd name="connsiteX3" fmla="*/ 0 w 2122714"/>
              <a:gd name="connsiteY3" fmla="*/ 876299 h 876299"/>
            </a:gdLst>
            <a:ahLst/>
            <a:cxnLst>
              <a:cxn ang="0">
                <a:pos x="connsiteX0" y="connsiteY0"/>
              </a:cxn>
              <a:cxn ang="0">
                <a:pos x="connsiteX1" y="connsiteY1"/>
              </a:cxn>
              <a:cxn ang="0">
                <a:pos x="connsiteX2" y="connsiteY2"/>
              </a:cxn>
              <a:cxn ang="0">
                <a:pos x="connsiteX3" y="connsiteY3"/>
              </a:cxn>
            </a:cxnLst>
            <a:rect l="l" t="t" r="r" b="b"/>
            <a:pathLst>
              <a:path w="2122714" h="876299">
                <a:moveTo>
                  <a:pt x="0" y="0"/>
                </a:moveTo>
                <a:lnTo>
                  <a:pt x="2122714" y="0"/>
                </a:lnTo>
                <a:lnTo>
                  <a:pt x="2122714" y="876299"/>
                </a:lnTo>
                <a:lnTo>
                  <a:pt x="0" y="876299"/>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90311347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7_img">
    <p:spTree>
      <p:nvGrpSpPr>
        <p:cNvPr id="1" name=""/>
        <p:cNvGrpSpPr/>
        <p:nvPr/>
      </p:nvGrpSpPr>
      <p:grpSpPr>
        <a:xfrm>
          <a:off x="0" y="0"/>
          <a:ext cx="0" cy="0"/>
          <a:chOff x="0" y="0"/>
          <a:chExt cx="0" cy="0"/>
        </a:xfrm>
      </p:grpSpPr>
      <p:sp>
        <p:nvSpPr>
          <p:cNvPr id="17" name="Picture Placeholder 16"/>
          <p:cNvSpPr>
            <a:spLocks noGrp="1"/>
          </p:cNvSpPr>
          <p:nvPr>
            <p:ph type="pic" sz="quarter" idx="32"/>
          </p:nvPr>
        </p:nvSpPr>
        <p:spPr>
          <a:xfrm>
            <a:off x="2690576" y="9393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4" name="Picture Placeholder 13"/>
          <p:cNvSpPr>
            <a:spLocks noGrp="1"/>
          </p:cNvSpPr>
          <p:nvPr>
            <p:ph type="pic" sz="quarter" idx="34"/>
          </p:nvPr>
        </p:nvSpPr>
        <p:spPr>
          <a:xfrm>
            <a:off x="404577" y="9393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7" name="Picture Placeholder 16"/>
          <p:cNvSpPr>
            <a:spLocks noGrp="1"/>
          </p:cNvSpPr>
          <p:nvPr>
            <p:ph type="pic" sz="quarter" idx="35"/>
          </p:nvPr>
        </p:nvSpPr>
        <p:spPr>
          <a:xfrm>
            <a:off x="2690576" y="26157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8" name="Picture Placeholder 13"/>
          <p:cNvSpPr>
            <a:spLocks noGrp="1"/>
          </p:cNvSpPr>
          <p:nvPr>
            <p:ph type="pic" sz="quarter" idx="36"/>
          </p:nvPr>
        </p:nvSpPr>
        <p:spPr>
          <a:xfrm>
            <a:off x="404577" y="2615746"/>
            <a:ext cx="2198914" cy="1613354"/>
          </a:xfrm>
          <a:custGeom>
            <a:avLst/>
            <a:gdLst>
              <a:gd name="connsiteX0" fmla="*/ 0 w 2198914"/>
              <a:gd name="connsiteY0" fmla="*/ 0 h 1055914"/>
              <a:gd name="connsiteX1" fmla="*/ 2198914 w 2198914"/>
              <a:gd name="connsiteY1" fmla="*/ 0 h 1055914"/>
              <a:gd name="connsiteX2" fmla="*/ 2198914 w 2198914"/>
              <a:gd name="connsiteY2" fmla="*/ 1055914 h 1055914"/>
              <a:gd name="connsiteX3" fmla="*/ 0 w 2198914"/>
              <a:gd name="connsiteY3" fmla="*/ 1055914 h 1055914"/>
            </a:gdLst>
            <a:ahLst/>
            <a:cxnLst>
              <a:cxn ang="0">
                <a:pos x="connsiteX0" y="connsiteY0"/>
              </a:cxn>
              <a:cxn ang="0">
                <a:pos x="connsiteX1" y="connsiteY1"/>
              </a:cxn>
              <a:cxn ang="0">
                <a:pos x="connsiteX2" y="connsiteY2"/>
              </a:cxn>
              <a:cxn ang="0">
                <a:pos x="connsiteX3" y="connsiteY3"/>
              </a:cxn>
            </a:cxnLst>
            <a:rect l="l" t="t" r="r" b="b"/>
            <a:pathLst>
              <a:path w="2198914" h="1055914">
                <a:moveTo>
                  <a:pt x="0" y="0"/>
                </a:moveTo>
                <a:lnTo>
                  <a:pt x="2198914" y="0"/>
                </a:lnTo>
                <a:lnTo>
                  <a:pt x="2198914" y="1055914"/>
                </a:lnTo>
                <a:lnTo>
                  <a:pt x="0" y="105591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55512654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8_img">
    <p:spTree>
      <p:nvGrpSpPr>
        <p:cNvPr id="1" name=""/>
        <p:cNvGrpSpPr/>
        <p:nvPr/>
      </p:nvGrpSpPr>
      <p:grpSpPr>
        <a:xfrm>
          <a:off x="0" y="0"/>
          <a:ext cx="0" cy="0"/>
          <a:chOff x="0" y="0"/>
          <a:chExt cx="0" cy="0"/>
        </a:xfrm>
      </p:grpSpPr>
      <p:sp>
        <p:nvSpPr>
          <p:cNvPr id="11" name="Picture Placeholder 10"/>
          <p:cNvSpPr>
            <a:spLocks noGrp="1"/>
          </p:cNvSpPr>
          <p:nvPr>
            <p:ph type="pic" sz="quarter" idx="35"/>
          </p:nvPr>
        </p:nvSpPr>
        <p:spPr>
          <a:xfrm>
            <a:off x="0"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3" name="Picture Placeholder 12"/>
          <p:cNvSpPr>
            <a:spLocks noGrp="1"/>
          </p:cNvSpPr>
          <p:nvPr>
            <p:ph type="pic" sz="quarter" idx="36"/>
          </p:nvPr>
        </p:nvSpPr>
        <p:spPr>
          <a:xfrm>
            <a:off x="4158342"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
        <p:nvSpPr>
          <p:cNvPr id="12" name="Picture Placeholder 11"/>
          <p:cNvSpPr>
            <a:spLocks noGrp="1"/>
          </p:cNvSpPr>
          <p:nvPr>
            <p:ph type="pic" sz="quarter" idx="37"/>
          </p:nvPr>
        </p:nvSpPr>
        <p:spPr>
          <a:xfrm>
            <a:off x="2079171" y="342900"/>
            <a:ext cx="2079171" cy="4457700"/>
          </a:xfrm>
          <a:custGeom>
            <a:avLst/>
            <a:gdLst>
              <a:gd name="connsiteX0" fmla="*/ 0 w 2079171"/>
              <a:gd name="connsiteY0" fmla="*/ 0 h 5143500"/>
              <a:gd name="connsiteX1" fmla="*/ 2079171 w 2079171"/>
              <a:gd name="connsiteY1" fmla="*/ 0 h 5143500"/>
              <a:gd name="connsiteX2" fmla="*/ 2079171 w 2079171"/>
              <a:gd name="connsiteY2" fmla="*/ 5143500 h 5143500"/>
              <a:gd name="connsiteX3" fmla="*/ 0 w 2079171"/>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079171" h="5143500">
                <a:moveTo>
                  <a:pt x="0" y="0"/>
                </a:moveTo>
                <a:lnTo>
                  <a:pt x="2079171" y="0"/>
                </a:lnTo>
                <a:lnTo>
                  <a:pt x="2079171" y="5143500"/>
                </a:lnTo>
                <a:lnTo>
                  <a:pt x="0" y="5143500"/>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11694299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7_img">
    <p:spTree>
      <p:nvGrpSpPr>
        <p:cNvPr id="1" name=""/>
        <p:cNvGrpSpPr/>
        <p:nvPr/>
      </p:nvGrpSpPr>
      <p:grpSpPr>
        <a:xfrm>
          <a:off x="0" y="0"/>
          <a:ext cx="0" cy="0"/>
          <a:chOff x="0" y="0"/>
          <a:chExt cx="0" cy="0"/>
        </a:xfrm>
      </p:grpSpPr>
      <p:sp>
        <p:nvSpPr>
          <p:cNvPr id="11" name="Picture Placeholder 10"/>
          <p:cNvSpPr>
            <a:spLocks noGrp="1"/>
          </p:cNvSpPr>
          <p:nvPr>
            <p:ph type="pic" sz="quarter" idx="20"/>
          </p:nvPr>
        </p:nvSpPr>
        <p:spPr>
          <a:xfrm>
            <a:off x="416378" y="1400175"/>
            <a:ext cx="2068285" cy="3381375"/>
          </a:xfrm>
          <a:custGeom>
            <a:avLst/>
            <a:gdLst>
              <a:gd name="connsiteX0" fmla="*/ 0 w 2068285"/>
              <a:gd name="connsiteY0" fmla="*/ 0 h 3429001"/>
              <a:gd name="connsiteX1" fmla="*/ 2068285 w 2068285"/>
              <a:gd name="connsiteY1" fmla="*/ 0 h 3429001"/>
              <a:gd name="connsiteX2" fmla="*/ 2068285 w 2068285"/>
              <a:gd name="connsiteY2" fmla="*/ 3429001 h 3429001"/>
              <a:gd name="connsiteX3" fmla="*/ 0 w 2068285"/>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068285" h="3429001">
                <a:moveTo>
                  <a:pt x="0" y="0"/>
                </a:moveTo>
                <a:lnTo>
                  <a:pt x="2068285" y="0"/>
                </a:lnTo>
                <a:lnTo>
                  <a:pt x="2068285" y="3429001"/>
                </a:lnTo>
                <a:lnTo>
                  <a:pt x="0" y="3429001"/>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Picture Placeholder 10"/>
          <p:cNvSpPr>
            <a:spLocks noGrp="1"/>
          </p:cNvSpPr>
          <p:nvPr>
            <p:ph type="pic" sz="quarter" idx="21"/>
          </p:nvPr>
        </p:nvSpPr>
        <p:spPr>
          <a:xfrm>
            <a:off x="4597022" y="1400175"/>
            <a:ext cx="2068285" cy="3381375"/>
          </a:xfrm>
          <a:custGeom>
            <a:avLst/>
            <a:gdLst>
              <a:gd name="connsiteX0" fmla="*/ 0 w 2068285"/>
              <a:gd name="connsiteY0" fmla="*/ 0 h 3429001"/>
              <a:gd name="connsiteX1" fmla="*/ 2068285 w 2068285"/>
              <a:gd name="connsiteY1" fmla="*/ 0 h 3429001"/>
              <a:gd name="connsiteX2" fmla="*/ 2068285 w 2068285"/>
              <a:gd name="connsiteY2" fmla="*/ 3429001 h 3429001"/>
              <a:gd name="connsiteX3" fmla="*/ 0 w 2068285"/>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068285" h="3429001">
                <a:moveTo>
                  <a:pt x="0" y="0"/>
                </a:moveTo>
                <a:lnTo>
                  <a:pt x="2068285" y="0"/>
                </a:lnTo>
                <a:lnTo>
                  <a:pt x="2068285" y="3429001"/>
                </a:lnTo>
                <a:lnTo>
                  <a:pt x="0" y="3429001"/>
                </a:lnTo>
                <a:close/>
              </a:path>
            </a:pathLst>
          </a:custGeom>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09276949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9_img">
    <p:spTree>
      <p:nvGrpSpPr>
        <p:cNvPr id="1" name=""/>
        <p:cNvGrpSpPr/>
        <p:nvPr/>
      </p:nvGrpSpPr>
      <p:grpSpPr>
        <a:xfrm>
          <a:off x="0" y="0"/>
          <a:ext cx="0" cy="0"/>
          <a:chOff x="0" y="0"/>
          <a:chExt cx="0" cy="0"/>
        </a:xfrm>
      </p:grpSpPr>
      <p:sp>
        <p:nvSpPr>
          <p:cNvPr id="13" name="Picture Placeholder 12"/>
          <p:cNvSpPr>
            <a:spLocks noGrp="1"/>
          </p:cNvSpPr>
          <p:nvPr>
            <p:ph type="pic" sz="quarter" idx="21"/>
          </p:nvPr>
        </p:nvSpPr>
        <p:spPr>
          <a:xfrm>
            <a:off x="0" y="0"/>
            <a:ext cx="9144000" cy="29972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4" name="Picture Placeholder 12"/>
          <p:cNvSpPr>
            <a:spLocks noGrp="1"/>
          </p:cNvSpPr>
          <p:nvPr>
            <p:ph type="pic" sz="quarter" idx="22"/>
          </p:nvPr>
        </p:nvSpPr>
        <p:spPr>
          <a:xfrm>
            <a:off x="646430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5" name="Picture Placeholder 12"/>
          <p:cNvSpPr>
            <a:spLocks noGrp="1"/>
          </p:cNvSpPr>
          <p:nvPr>
            <p:ph type="pic" sz="quarter" idx="23"/>
          </p:nvPr>
        </p:nvSpPr>
        <p:spPr>
          <a:xfrm>
            <a:off x="0" y="3086100"/>
            <a:ext cx="2679700" cy="2057400"/>
          </a:xfrm>
          <a:custGeom>
            <a:avLst/>
            <a:gdLst>
              <a:gd name="connsiteX0" fmla="*/ 0 w 6716486"/>
              <a:gd name="connsiteY0" fmla="*/ 0 h 2188029"/>
              <a:gd name="connsiteX1" fmla="*/ 6716486 w 6716486"/>
              <a:gd name="connsiteY1" fmla="*/ 0 h 2188029"/>
              <a:gd name="connsiteX2" fmla="*/ 6716486 w 6716486"/>
              <a:gd name="connsiteY2" fmla="*/ 2188029 h 2188029"/>
              <a:gd name="connsiteX3" fmla="*/ 0 w 6716486"/>
              <a:gd name="connsiteY3" fmla="*/ 2188029 h 2188029"/>
            </a:gdLst>
            <a:ahLst/>
            <a:cxnLst>
              <a:cxn ang="0">
                <a:pos x="connsiteX0" y="connsiteY0"/>
              </a:cxn>
              <a:cxn ang="0">
                <a:pos x="connsiteX1" y="connsiteY1"/>
              </a:cxn>
              <a:cxn ang="0">
                <a:pos x="connsiteX2" y="connsiteY2"/>
              </a:cxn>
              <a:cxn ang="0">
                <a:pos x="connsiteX3" y="connsiteY3"/>
              </a:cxn>
            </a:cxnLst>
            <a:rect l="l" t="t" r="r" b="b"/>
            <a:pathLst>
              <a:path w="6716486" h="2188029">
                <a:moveTo>
                  <a:pt x="0" y="0"/>
                </a:moveTo>
                <a:lnTo>
                  <a:pt x="6716486" y="0"/>
                </a:lnTo>
                <a:lnTo>
                  <a:pt x="6716486" y="2188029"/>
                </a:lnTo>
                <a:lnTo>
                  <a:pt x="0" y="2188029"/>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2210033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1_img">
    <p:spTree>
      <p:nvGrpSpPr>
        <p:cNvPr id="1" name=""/>
        <p:cNvGrpSpPr/>
        <p:nvPr/>
      </p:nvGrpSpPr>
      <p:grpSpPr>
        <a:xfrm>
          <a:off x="0" y="0"/>
          <a:ext cx="0" cy="0"/>
          <a:chOff x="0" y="0"/>
          <a:chExt cx="0" cy="0"/>
        </a:xfrm>
      </p:grpSpPr>
      <p:sp>
        <p:nvSpPr>
          <p:cNvPr id="16" name="Picture Placeholder 15"/>
          <p:cNvSpPr>
            <a:spLocks noGrp="1"/>
          </p:cNvSpPr>
          <p:nvPr>
            <p:ph type="pic" sz="quarter" idx="22"/>
          </p:nvPr>
        </p:nvSpPr>
        <p:spPr>
          <a:xfrm>
            <a:off x="5491479" y="2627629"/>
            <a:ext cx="3312160" cy="2200910"/>
          </a:xfrm>
          <a:custGeom>
            <a:avLst/>
            <a:gdLst>
              <a:gd name="connsiteX0" fmla="*/ 0 w 3312160"/>
              <a:gd name="connsiteY0" fmla="*/ 0 h 2038350"/>
              <a:gd name="connsiteX1" fmla="*/ 3312160 w 3312160"/>
              <a:gd name="connsiteY1" fmla="*/ 0 h 2038350"/>
              <a:gd name="connsiteX2" fmla="*/ 3312160 w 3312160"/>
              <a:gd name="connsiteY2" fmla="*/ 2038350 h 2038350"/>
              <a:gd name="connsiteX3" fmla="*/ 0 w 3312160"/>
              <a:gd name="connsiteY3" fmla="*/ 2038350 h 2038350"/>
            </a:gdLst>
            <a:ahLst/>
            <a:cxnLst>
              <a:cxn ang="0">
                <a:pos x="connsiteX0" y="connsiteY0"/>
              </a:cxn>
              <a:cxn ang="0">
                <a:pos x="connsiteX1" y="connsiteY1"/>
              </a:cxn>
              <a:cxn ang="0">
                <a:pos x="connsiteX2" y="connsiteY2"/>
              </a:cxn>
              <a:cxn ang="0">
                <a:pos x="connsiteX3" y="connsiteY3"/>
              </a:cxn>
            </a:cxnLst>
            <a:rect l="l" t="t" r="r" b="b"/>
            <a:pathLst>
              <a:path w="3312160" h="2038350">
                <a:moveTo>
                  <a:pt x="0" y="0"/>
                </a:moveTo>
                <a:lnTo>
                  <a:pt x="3312160" y="0"/>
                </a:lnTo>
                <a:lnTo>
                  <a:pt x="3312160" y="2038350"/>
                </a:lnTo>
                <a:lnTo>
                  <a:pt x="0" y="203835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9" name="Picture Placeholder 8"/>
          <p:cNvSpPr>
            <a:spLocks noGrp="1"/>
          </p:cNvSpPr>
          <p:nvPr>
            <p:ph type="pic" sz="quarter" idx="23"/>
          </p:nvPr>
        </p:nvSpPr>
        <p:spPr>
          <a:xfrm>
            <a:off x="2809239" y="300990"/>
            <a:ext cx="2560320" cy="4541520"/>
          </a:xfrm>
          <a:custGeom>
            <a:avLst/>
            <a:gdLst>
              <a:gd name="connsiteX0" fmla="*/ 0 w 2560320"/>
              <a:gd name="connsiteY0" fmla="*/ 0 h 4541520"/>
              <a:gd name="connsiteX1" fmla="*/ 2560320 w 2560320"/>
              <a:gd name="connsiteY1" fmla="*/ 0 h 4541520"/>
              <a:gd name="connsiteX2" fmla="*/ 2560320 w 2560320"/>
              <a:gd name="connsiteY2" fmla="*/ 4541520 h 4541520"/>
              <a:gd name="connsiteX3" fmla="*/ 0 w 2560320"/>
              <a:gd name="connsiteY3" fmla="*/ 4541520 h 4541520"/>
            </a:gdLst>
            <a:ahLst/>
            <a:cxnLst>
              <a:cxn ang="0">
                <a:pos x="connsiteX0" y="connsiteY0"/>
              </a:cxn>
              <a:cxn ang="0">
                <a:pos x="connsiteX1" y="connsiteY1"/>
              </a:cxn>
              <a:cxn ang="0">
                <a:pos x="connsiteX2" y="connsiteY2"/>
              </a:cxn>
              <a:cxn ang="0">
                <a:pos x="connsiteX3" y="connsiteY3"/>
              </a:cxn>
            </a:cxnLst>
            <a:rect l="l" t="t" r="r" b="b"/>
            <a:pathLst>
              <a:path w="2560320" h="4541520">
                <a:moveTo>
                  <a:pt x="0" y="0"/>
                </a:moveTo>
                <a:lnTo>
                  <a:pt x="2560320" y="0"/>
                </a:lnTo>
                <a:lnTo>
                  <a:pt x="2560320" y="4541520"/>
                </a:lnTo>
                <a:lnTo>
                  <a:pt x="0" y="454152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2" name="Picture Placeholder 11"/>
          <p:cNvSpPr>
            <a:spLocks noGrp="1"/>
          </p:cNvSpPr>
          <p:nvPr>
            <p:ph type="pic" sz="quarter" idx="24"/>
          </p:nvPr>
        </p:nvSpPr>
        <p:spPr>
          <a:xfrm>
            <a:off x="340359" y="2627629"/>
            <a:ext cx="2346960" cy="2214880"/>
          </a:xfrm>
          <a:custGeom>
            <a:avLst/>
            <a:gdLst>
              <a:gd name="connsiteX0" fmla="*/ 0 w 2346960"/>
              <a:gd name="connsiteY0" fmla="*/ 0 h 2214880"/>
              <a:gd name="connsiteX1" fmla="*/ 2346960 w 2346960"/>
              <a:gd name="connsiteY1" fmla="*/ 0 h 2214880"/>
              <a:gd name="connsiteX2" fmla="*/ 2346960 w 2346960"/>
              <a:gd name="connsiteY2" fmla="*/ 2214880 h 2214880"/>
              <a:gd name="connsiteX3" fmla="*/ 0 w 2346960"/>
              <a:gd name="connsiteY3" fmla="*/ 2214880 h 2214880"/>
            </a:gdLst>
            <a:ahLst/>
            <a:cxnLst>
              <a:cxn ang="0">
                <a:pos x="connsiteX0" y="connsiteY0"/>
              </a:cxn>
              <a:cxn ang="0">
                <a:pos x="connsiteX1" y="connsiteY1"/>
              </a:cxn>
              <a:cxn ang="0">
                <a:pos x="connsiteX2" y="connsiteY2"/>
              </a:cxn>
              <a:cxn ang="0">
                <a:pos x="connsiteX3" y="connsiteY3"/>
              </a:cxn>
            </a:cxnLst>
            <a:rect l="l" t="t" r="r" b="b"/>
            <a:pathLst>
              <a:path w="2346960" h="2214880">
                <a:moveTo>
                  <a:pt x="0" y="0"/>
                </a:moveTo>
                <a:lnTo>
                  <a:pt x="2346960" y="0"/>
                </a:lnTo>
                <a:lnTo>
                  <a:pt x="2346960" y="2214880"/>
                </a:lnTo>
                <a:lnTo>
                  <a:pt x="0" y="22148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5" name="Picture Placeholder 14"/>
          <p:cNvSpPr>
            <a:spLocks noGrp="1"/>
          </p:cNvSpPr>
          <p:nvPr>
            <p:ph type="pic" sz="quarter" idx="25"/>
          </p:nvPr>
        </p:nvSpPr>
        <p:spPr>
          <a:xfrm>
            <a:off x="340359" y="300989"/>
            <a:ext cx="2346960" cy="2214880"/>
          </a:xfrm>
          <a:custGeom>
            <a:avLst/>
            <a:gdLst>
              <a:gd name="connsiteX0" fmla="*/ 0 w 2346960"/>
              <a:gd name="connsiteY0" fmla="*/ 0 h 2214880"/>
              <a:gd name="connsiteX1" fmla="*/ 2346960 w 2346960"/>
              <a:gd name="connsiteY1" fmla="*/ 0 h 2214880"/>
              <a:gd name="connsiteX2" fmla="*/ 2346960 w 2346960"/>
              <a:gd name="connsiteY2" fmla="*/ 2214880 h 2214880"/>
              <a:gd name="connsiteX3" fmla="*/ 0 w 2346960"/>
              <a:gd name="connsiteY3" fmla="*/ 2214880 h 2214880"/>
            </a:gdLst>
            <a:ahLst/>
            <a:cxnLst>
              <a:cxn ang="0">
                <a:pos x="connsiteX0" y="connsiteY0"/>
              </a:cxn>
              <a:cxn ang="0">
                <a:pos x="connsiteX1" y="connsiteY1"/>
              </a:cxn>
              <a:cxn ang="0">
                <a:pos x="connsiteX2" y="connsiteY2"/>
              </a:cxn>
              <a:cxn ang="0">
                <a:pos x="connsiteX3" y="connsiteY3"/>
              </a:cxn>
            </a:cxnLst>
            <a:rect l="l" t="t" r="r" b="b"/>
            <a:pathLst>
              <a:path w="2346960" h="2214880">
                <a:moveTo>
                  <a:pt x="0" y="0"/>
                </a:moveTo>
                <a:lnTo>
                  <a:pt x="2346960" y="0"/>
                </a:lnTo>
                <a:lnTo>
                  <a:pt x="2346960" y="2214880"/>
                </a:lnTo>
                <a:lnTo>
                  <a:pt x="0" y="22148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08937833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2_img">
    <p:spTree>
      <p:nvGrpSpPr>
        <p:cNvPr id="1" name=""/>
        <p:cNvGrpSpPr/>
        <p:nvPr/>
      </p:nvGrpSpPr>
      <p:grpSpPr>
        <a:xfrm>
          <a:off x="0" y="0"/>
          <a:ext cx="0" cy="0"/>
          <a:chOff x="0" y="0"/>
          <a:chExt cx="0" cy="0"/>
        </a:xfrm>
      </p:grpSpPr>
      <p:sp>
        <p:nvSpPr>
          <p:cNvPr id="11" name="Picture Placeholder 10"/>
          <p:cNvSpPr>
            <a:spLocks noGrp="1"/>
          </p:cNvSpPr>
          <p:nvPr>
            <p:ph type="pic" sz="quarter" idx="22"/>
          </p:nvPr>
        </p:nvSpPr>
        <p:spPr>
          <a:xfrm>
            <a:off x="6384889" y="304000"/>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9" name="Picture Placeholder 8"/>
          <p:cNvSpPr>
            <a:spLocks noGrp="1"/>
          </p:cNvSpPr>
          <p:nvPr>
            <p:ph type="pic" sz="quarter" idx="23"/>
          </p:nvPr>
        </p:nvSpPr>
        <p:spPr>
          <a:xfrm>
            <a:off x="2549846" y="1861457"/>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2" name="Picture Placeholder 11"/>
          <p:cNvSpPr>
            <a:spLocks noGrp="1"/>
          </p:cNvSpPr>
          <p:nvPr>
            <p:ph type="pic" sz="quarter" idx="24"/>
          </p:nvPr>
        </p:nvSpPr>
        <p:spPr>
          <a:xfrm>
            <a:off x="6384889" y="3448758"/>
            <a:ext cx="1567542" cy="1382486"/>
          </a:xfrm>
          <a:custGeom>
            <a:avLst/>
            <a:gdLst>
              <a:gd name="connsiteX0" fmla="*/ 0 w 1567542"/>
              <a:gd name="connsiteY0" fmla="*/ 0 h 1382486"/>
              <a:gd name="connsiteX1" fmla="*/ 1567542 w 1567542"/>
              <a:gd name="connsiteY1" fmla="*/ 0 h 1382486"/>
              <a:gd name="connsiteX2" fmla="*/ 1567542 w 1567542"/>
              <a:gd name="connsiteY2" fmla="*/ 1382486 h 1382486"/>
              <a:gd name="connsiteX3" fmla="*/ 0 w 1567542"/>
              <a:gd name="connsiteY3" fmla="*/ 1382486 h 1382486"/>
            </a:gdLst>
            <a:ahLst/>
            <a:cxnLst>
              <a:cxn ang="0">
                <a:pos x="connsiteX0" y="connsiteY0"/>
              </a:cxn>
              <a:cxn ang="0">
                <a:pos x="connsiteX1" y="connsiteY1"/>
              </a:cxn>
              <a:cxn ang="0">
                <a:pos x="connsiteX2" y="connsiteY2"/>
              </a:cxn>
              <a:cxn ang="0">
                <a:pos x="connsiteX3" y="connsiteY3"/>
              </a:cxn>
            </a:cxnLst>
            <a:rect l="l" t="t" r="r" b="b"/>
            <a:pathLst>
              <a:path w="1567542" h="1382486">
                <a:moveTo>
                  <a:pt x="0" y="0"/>
                </a:moveTo>
                <a:lnTo>
                  <a:pt x="1567542" y="0"/>
                </a:lnTo>
                <a:lnTo>
                  <a:pt x="1567542" y="1382486"/>
                </a:lnTo>
                <a:lnTo>
                  <a:pt x="0" y="1382486"/>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9543643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3_img">
    <p:spTree>
      <p:nvGrpSpPr>
        <p:cNvPr id="1" name=""/>
        <p:cNvGrpSpPr/>
        <p:nvPr/>
      </p:nvGrpSpPr>
      <p:grpSpPr>
        <a:xfrm>
          <a:off x="0" y="0"/>
          <a:ext cx="0" cy="0"/>
          <a:chOff x="0" y="0"/>
          <a:chExt cx="0" cy="0"/>
        </a:xfrm>
      </p:grpSpPr>
      <p:sp>
        <p:nvSpPr>
          <p:cNvPr id="10" name="Picture Placeholder 9"/>
          <p:cNvSpPr>
            <a:spLocks noGrp="1"/>
          </p:cNvSpPr>
          <p:nvPr>
            <p:ph type="pic" sz="quarter" idx="22"/>
          </p:nvPr>
        </p:nvSpPr>
        <p:spPr>
          <a:xfrm>
            <a:off x="3526972"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endParaRPr lang="en-US" dirty="0"/>
          </a:p>
        </p:txBody>
      </p:sp>
      <p:sp>
        <p:nvSpPr>
          <p:cNvPr id="8" name="Picture Placeholder 7"/>
          <p:cNvSpPr>
            <a:spLocks noGrp="1"/>
          </p:cNvSpPr>
          <p:nvPr>
            <p:ph type="pic" sz="quarter" idx="23"/>
          </p:nvPr>
        </p:nvSpPr>
        <p:spPr>
          <a:xfrm>
            <a:off x="1156608"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endParaRPr lang="en-US" dirty="0"/>
          </a:p>
        </p:txBody>
      </p:sp>
      <p:sp>
        <p:nvSpPr>
          <p:cNvPr id="13" name="Picture Placeholder 12"/>
          <p:cNvSpPr>
            <a:spLocks noGrp="1"/>
          </p:cNvSpPr>
          <p:nvPr>
            <p:ph type="pic" sz="quarter" idx="24"/>
          </p:nvPr>
        </p:nvSpPr>
        <p:spPr>
          <a:xfrm>
            <a:off x="5897336" y="1426866"/>
            <a:ext cx="2090057" cy="1758461"/>
          </a:xfrm>
          <a:custGeom>
            <a:avLst/>
            <a:gdLst>
              <a:gd name="connsiteX0" fmla="*/ 0 w 2090057"/>
              <a:gd name="connsiteY0" fmla="*/ 0 h 1589315"/>
              <a:gd name="connsiteX1" fmla="*/ 2090057 w 2090057"/>
              <a:gd name="connsiteY1" fmla="*/ 0 h 1589315"/>
              <a:gd name="connsiteX2" fmla="*/ 2090057 w 2090057"/>
              <a:gd name="connsiteY2" fmla="*/ 1589315 h 1589315"/>
              <a:gd name="connsiteX3" fmla="*/ 0 w 2090057"/>
              <a:gd name="connsiteY3" fmla="*/ 1589315 h 1589315"/>
            </a:gdLst>
            <a:ahLst/>
            <a:cxnLst>
              <a:cxn ang="0">
                <a:pos x="connsiteX0" y="connsiteY0"/>
              </a:cxn>
              <a:cxn ang="0">
                <a:pos x="connsiteX1" y="connsiteY1"/>
              </a:cxn>
              <a:cxn ang="0">
                <a:pos x="connsiteX2" y="connsiteY2"/>
              </a:cxn>
              <a:cxn ang="0">
                <a:pos x="connsiteX3" y="connsiteY3"/>
              </a:cxn>
            </a:cxnLst>
            <a:rect l="l" t="t" r="r" b="b"/>
            <a:pathLst>
              <a:path w="2090057" h="1589315">
                <a:moveTo>
                  <a:pt x="0" y="0"/>
                </a:moveTo>
                <a:lnTo>
                  <a:pt x="2090057" y="0"/>
                </a:lnTo>
                <a:lnTo>
                  <a:pt x="2090057" y="1589315"/>
                </a:lnTo>
                <a:lnTo>
                  <a:pt x="0" y="1589315"/>
                </a:lnTo>
                <a:close/>
              </a:path>
            </a:pathLst>
          </a:custGeom>
          <a:solidFill>
            <a:schemeClr val="bg1">
              <a:lumMod val="95000"/>
            </a:schemeClr>
          </a:solidFill>
        </p:spPr>
        <p:txBody>
          <a:bodyPr wrap="square" tIns="792000" anchor="ctr">
            <a:noAutofit/>
          </a:bodyPr>
          <a:lstStyle>
            <a:lvl1pPr marL="0" indent="0" algn="ctr" rtl="0">
              <a:buNone/>
              <a:defRPr sz="1100">
                <a:solidFill>
                  <a:schemeClr val="tx1">
                    <a:lumMod val="75000"/>
                    <a:lumOff val="25000"/>
                  </a:schemeClr>
                </a:solidFill>
              </a:defRPr>
            </a:lvl1pPr>
          </a:lstStyle>
          <a:p>
            <a:endParaRPr lang="en-US" dirty="0"/>
          </a:p>
        </p:txBody>
      </p:sp>
      <p:sp>
        <p:nvSpPr>
          <p:cNvPr id="27"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28"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09144414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4_img">
    <p:spTree>
      <p:nvGrpSpPr>
        <p:cNvPr id="1" name=""/>
        <p:cNvGrpSpPr/>
        <p:nvPr/>
      </p:nvGrpSpPr>
      <p:grpSpPr>
        <a:xfrm>
          <a:off x="0" y="0"/>
          <a:ext cx="0" cy="0"/>
          <a:chOff x="0" y="0"/>
          <a:chExt cx="0" cy="0"/>
        </a:xfrm>
      </p:grpSpPr>
      <p:sp>
        <p:nvSpPr>
          <p:cNvPr id="7" name="Rectangle 6"/>
          <p:cNvSpPr/>
          <p:nvPr userDrawn="1"/>
        </p:nvSpPr>
        <p:spPr>
          <a:xfrm>
            <a:off x="0" y="0"/>
            <a:ext cx="9144000" cy="234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24"/>
          </p:nvPr>
        </p:nvSpPr>
        <p:spPr>
          <a:xfrm>
            <a:off x="3530600" y="1310640"/>
            <a:ext cx="2082800" cy="2082800"/>
          </a:xfrm>
          <a:custGeom>
            <a:avLst/>
            <a:gdLst>
              <a:gd name="connsiteX0" fmla="*/ 929640 w 1859280"/>
              <a:gd name="connsiteY0" fmla="*/ 0 h 1859280"/>
              <a:gd name="connsiteX1" fmla="*/ 1859280 w 1859280"/>
              <a:gd name="connsiteY1" fmla="*/ 929640 h 1859280"/>
              <a:gd name="connsiteX2" fmla="*/ 929640 w 1859280"/>
              <a:gd name="connsiteY2" fmla="*/ 1859280 h 1859280"/>
              <a:gd name="connsiteX3" fmla="*/ 0 w 1859280"/>
              <a:gd name="connsiteY3" fmla="*/ 929640 h 1859280"/>
              <a:gd name="connsiteX4" fmla="*/ 929640 w 1859280"/>
              <a:gd name="connsiteY4" fmla="*/ 0 h 1859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859280">
                <a:moveTo>
                  <a:pt x="929640" y="0"/>
                </a:moveTo>
                <a:cubicBezTo>
                  <a:pt x="1443066" y="0"/>
                  <a:pt x="1859280" y="416214"/>
                  <a:pt x="1859280" y="929640"/>
                </a:cubicBezTo>
                <a:cubicBezTo>
                  <a:pt x="1859280" y="1443066"/>
                  <a:pt x="1443066" y="1859280"/>
                  <a:pt x="929640" y="1859280"/>
                </a:cubicBezTo>
                <a:cubicBezTo>
                  <a:pt x="416214" y="1859280"/>
                  <a:pt x="0" y="1443066"/>
                  <a:pt x="0" y="929640"/>
                </a:cubicBezTo>
                <a:cubicBezTo>
                  <a:pt x="0" y="416214"/>
                  <a:pt x="416214" y="0"/>
                  <a:pt x="929640" y="0"/>
                </a:cubicBezTo>
                <a:close/>
              </a:path>
            </a:pathLst>
          </a:custGeom>
          <a:solidFill>
            <a:schemeClr val="bg1">
              <a:lumMod val="95000"/>
            </a:schemeClr>
          </a:solidFill>
          <a:ln w="19050">
            <a:solidFill>
              <a:schemeClr val="bg1"/>
            </a:solidFill>
          </a:ln>
        </p:spPr>
        <p:txBody>
          <a:bodyPr wrap="square" tIns="720000" anchor="ctr">
            <a:noAutofit/>
          </a:bodyPr>
          <a:lstStyle>
            <a:lvl1pPr marL="0" indent="0" algn="ctr" rtl="0">
              <a:buNone/>
              <a:defRPr sz="1400">
                <a:solidFill>
                  <a:schemeClr val="tx1">
                    <a:lumMod val="75000"/>
                    <a:lumOff val="25000"/>
                  </a:schemeClr>
                </a:solidFill>
              </a:defRPr>
            </a:lvl1pPr>
          </a:lstStyle>
          <a:p>
            <a:endParaRPr lang="en-US" dirty="0"/>
          </a:p>
        </p:txBody>
      </p:sp>
      <p:sp>
        <p:nvSpPr>
          <p:cNvPr id="5"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bg1"/>
                </a:solidFill>
              </a:defRPr>
            </a:lvl1pPr>
          </a:lstStyle>
          <a:p>
            <a:r>
              <a:rPr lang="en-US" dirty="0"/>
              <a:t>Click To Edit Master Title Style</a:t>
            </a:r>
          </a:p>
        </p:txBody>
      </p:sp>
      <p:sp>
        <p:nvSpPr>
          <p:cNvPr id="6"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9921076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2_img">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4443517" y="1"/>
            <a:ext cx="4700483" cy="5143498"/>
          </a:xfrm>
          <a:custGeom>
            <a:avLst/>
            <a:gdLst>
              <a:gd name="connsiteX0" fmla="*/ 649183 w 4700483"/>
              <a:gd name="connsiteY0" fmla="*/ 2204307 h 5143498"/>
              <a:gd name="connsiteX1" fmla="*/ 623870 w 4700483"/>
              <a:gd name="connsiteY1" fmla="*/ 2302751 h 5143498"/>
              <a:gd name="connsiteX2" fmla="*/ 592853 w 4700483"/>
              <a:gd name="connsiteY2" fmla="*/ 2610438 h 5143498"/>
              <a:gd name="connsiteX3" fmla="*/ 623870 w 4700483"/>
              <a:gd name="connsiteY3" fmla="*/ 2918126 h 5143498"/>
              <a:gd name="connsiteX4" fmla="*/ 649183 w 4700483"/>
              <a:gd name="connsiteY4" fmla="*/ 3016569 h 5143498"/>
              <a:gd name="connsiteX5" fmla="*/ 649183 w 4700483"/>
              <a:gd name="connsiteY5" fmla="*/ 1423397 h 5143498"/>
              <a:gd name="connsiteX6" fmla="*/ 551939 w 4700483"/>
              <a:gd name="connsiteY6" fmla="*/ 1553439 h 5143498"/>
              <a:gd name="connsiteX7" fmla="*/ 229071 w 4700483"/>
              <a:gd name="connsiteY7" fmla="*/ 2610438 h 5143498"/>
              <a:gd name="connsiteX8" fmla="*/ 551939 w 4700483"/>
              <a:gd name="connsiteY8" fmla="*/ 3667437 h 5143498"/>
              <a:gd name="connsiteX9" fmla="*/ 649183 w 4700483"/>
              <a:gd name="connsiteY9" fmla="*/ 3797479 h 5143498"/>
              <a:gd name="connsiteX10" fmla="*/ 649183 w 4700483"/>
              <a:gd name="connsiteY10" fmla="*/ 3479201 h 5143498"/>
              <a:gd name="connsiteX11" fmla="*/ 616422 w 4700483"/>
              <a:gd name="connsiteY11" fmla="*/ 3425276 h 5143498"/>
              <a:gd name="connsiteX12" fmla="*/ 410098 w 4700483"/>
              <a:gd name="connsiteY12" fmla="*/ 2610438 h 5143498"/>
              <a:gd name="connsiteX13" fmla="*/ 616422 w 4700483"/>
              <a:gd name="connsiteY13" fmla="*/ 1795600 h 5143498"/>
              <a:gd name="connsiteX14" fmla="*/ 649183 w 4700483"/>
              <a:gd name="connsiteY14" fmla="*/ 1741675 h 5143498"/>
              <a:gd name="connsiteX15" fmla="*/ 649183 w 4700483"/>
              <a:gd name="connsiteY15" fmla="*/ 0 h 5143498"/>
              <a:gd name="connsiteX16" fmla="*/ 4700483 w 4700483"/>
              <a:gd name="connsiteY16" fmla="*/ 0 h 5143498"/>
              <a:gd name="connsiteX17" fmla="*/ 4700483 w 4700483"/>
              <a:gd name="connsiteY17" fmla="*/ 5143498 h 5143498"/>
              <a:gd name="connsiteX18" fmla="*/ 649183 w 4700483"/>
              <a:gd name="connsiteY18" fmla="*/ 5143498 h 5143498"/>
              <a:gd name="connsiteX19" fmla="*/ 649183 w 4700483"/>
              <a:gd name="connsiteY19" fmla="*/ 4134992 h 5143498"/>
              <a:gd name="connsiteX20" fmla="*/ 620809 w 4700483"/>
              <a:gd name="connsiteY20" fmla="*/ 4109204 h 5143498"/>
              <a:gd name="connsiteX21" fmla="*/ 0 w 4700483"/>
              <a:gd name="connsiteY21" fmla="*/ 2610438 h 5143498"/>
              <a:gd name="connsiteX22" fmla="*/ 620809 w 4700483"/>
              <a:gd name="connsiteY22" fmla="*/ 1111672 h 5143498"/>
              <a:gd name="connsiteX23" fmla="*/ 649183 w 4700483"/>
              <a:gd name="connsiteY23" fmla="*/ 1085884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00483" h="5143498">
                <a:moveTo>
                  <a:pt x="649183" y="2204307"/>
                </a:moveTo>
                <a:lnTo>
                  <a:pt x="623870" y="2302751"/>
                </a:lnTo>
                <a:cubicBezTo>
                  <a:pt x="603533" y="2402136"/>
                  <a:pt x="592853" y="2505040"/>
                  <a:pt x="592853" y="2610438"/>
                </a:cubicBezTo>
                <a:cubicBezTo>
                  <a:pt x="592853" y="2715836"/>
                  <a:pt x="603533" y="2818740"/>
                  <a:pt x="623870" y="2918126"/>
                </a:cubicBezTo>
                <a:lnTo>
                  <a:pt x="649183" y="3016569"/>
                </a:lnTo>
                <a:close/>
                <a:moveTo>
                  <a:pt x="649183" y="1423397"/>
                </a:moveTo>
                <a:lnTo>
                  <a:pt x="551939" y="1553439"/>
                </a:lnTo>
                <a:cubicBezTo>
                  <a:pt x="348097" y="1855166"/>
                  <a:pt x="229071" y="2218902"/>
                  <a:pt x="229071" y="2610438"/>
                </a:cubicBezTo>
                <a:cubicBezTo>
                  <a:pt x="229071" y="3001974"/>
                  <a:pt x="348097" y="3365711"/>
                  <a:pt x="551939" y="3667437"/>
                </a:cubicBezTo>
                <a:lnTo>
                  <a:pt x="649183" y="3797479"/>
                </a:lnTo>
                <a:lnTo>
                  <a:pt x="649183" y="3479201"/>
                </a:lnTo>
                <a:lnTo>
                  <a:pt x="616422" y="3425276"/>
                </a:lnTo>
                <a:cubicBezTo>
                  <a:pt x="484840" y="3183055"/>
                  <a:pt x="410098" y="2905475"/>
                  <a:pt x="410098" y="2610438"/>
                </a:cubicBezTo>
                <a:cubicBezTo>
                  <a:pt x="410098" y="2315401"/>
                  <a:pt x="484840" y="2037821"/>
                  <a:pt x="616422" y="1795600"/>
                </a:cubicBezTo>
                <a:lnTo>
                  <a:pt x="649183" y="1741675"/>
                </a:lnTo>
                <a:close/>
                <a:moveTo>
                  <a:pt x="649183" y="0"/>
                </a:moveTo>
                <a:lnTo>
                  <a:pt x="4700483" y="0"/>
                </a:lnTo>
                <a:lnTo>
                  <a:pt x="4700483" y="5143498"/>
                </a:lnTo>
                <a:lnTo>
                  <a:pt x="649183" y="5143498"/>
                </a:lnTo>
                <a:lnTo>
                  <a:pt x="649183" y="4134992"/>
                </a:lnTo>
                <a:lnTo>
                  <a:pt x="620809" y="4109204"/>
                </a:lnTo>
                <a:cubicBezTo>
                  <a:pt x="237241" y="3725636"/>
                  <a:pt x="0" y="3195743"/>
                  <a:pt x="0" y="2610438"/>
                </a:cubicBezTo>
                <a:cubicBezTo>
                  <a:pt x="0" y="2025134"/>
                  <a:pt x="237241" y="1495240"/>
                  <a:pt x="620809" y="1111672"/>
                </a:cubicBezTo>
                <a:lnTo>
                  <a:pt x="649183" y="1085884"/>
                </a:lnTo>
                <a:close/>
              </a:path>
            </a:pathLst>
          </a:custGeom>
        </p:spPr>
        <p:txBody>
          <a:bodyPr wrap="square" anchor="ctr">
            <a:noAutofit/>
          </a:bodyPr>
          <a:lstStyle>
            <a:lvl1pPr marL="0" indent="0" algn="ctr" rtl="0">
              <a:buNone/>
              <a:defRPr sz="14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87267856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5_img">
    <p:spTree>
      <p:nvGrpSpPr>
        <p:cNvPr id="1" name=""/>
        <p:cNvGrpSpPr/>
        <p:nvPr/>
      </p:nvGrpSpPr>
      <p:grpSpPr>
        <a:xfrm>
          <a:off x="0" y="0"/>
          <a:ext cx="0" cy="0"/>
          <a:chOff x="0" y="0"/>
          <a:chExt cx="0" cy="0"/>
        </a:xfrm>
      </p:grpSpPr>
      <p:sp>
        <p:nvSpPr>
          <p:cNvPr id="21" name="Picture Placeholder 20"/>
          <p:cNvSpPr>
            <a:spLocks noGrp="1"/>
          </p:cNvSpPr>
          <p:nvPr>
            <p:ph type="pic" sz="quarter" idx="22"/>
          </p:nvPr>
        </p:nvSpPr>
        <p:spPr>
          <a:xfrm>
            <a:off x="5179108" y="1354304"/>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2" name="Picture Placeholder 21"/>
          <p:cNvSpPr>
            <a:spLocks noGrp="1"/>
          </p:cNvSpPr>
          <p:nvPr>
            <p:ph type="pic" sz="quarter" idx="23"/>
          </p:nvPr>
        </p:nvSpPr>
        <p:spPr>
          <a:xfrm>
            <a:off x="5179108" y="3189087"/>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9" name="Picture Placeholder 18"/>
          <p:cNvSpPr>
            <a:spLocks noGrp="1"/>
          </p:cNvSpPr>
          <p:nvPr>
            <p:ph type="pic" sz="quarter" idx="24"/>
          </p:nvPr>
        </p:nvSpPr>
        <p:spPr>
          <a:xfrm>
            <a:off x="411615" y="1354304"/>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0" name="Picture Placeholder 19"/>
          <p:cNvSpPr>
            <a:spLocks noGrp="1"/>
          </p:cNvSpPr>
          <p:nvPr>
            <p:ph type="pic" sz="quarter" idx="25"/>
          </p:nvPr>
        </p:nvSpPr>
        <p:spPr>
          <a:xfrm>
            <a:off x="411615" y="3189087"/>
            <a:ext cx="1613807" cy="1447800"/>
          </a:xfrm>
          <a:custGeom>
            <a:avLst/>
            <a:gdLst>
              <a:gd name="connsiteX0" fmla="*/ 0 w 1613807"/>
              <a:gd name="connsiteY0" fmla="*/ 0 h 1447800"/>
              <a:gd name="connsiteX1" fmla="*/ 1613807 w 1613807"/>
              <a:gd name="connsiteY1" fmla="*/ 0 h 1447800"/>
              <a:gd name="connsiteX2" fmla="*/ 1613807 w 1613807"/>
              <a:gd name="connsiteY2" fmla="*/ 1447800 h 1447800"/>
              <a:gd name="connsiteX3" fmla="*/ 0 w 1613807"/>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613807" h="1447800">
                <a:moveTo>
                  <a:pt x="0" y="0"/>
                </a:moveTo>
                <a:lnTo>
                  <a:pt x="1613807" y="0"/>
                </a:lnTo>
                <a:lnTo>
                  <a:pt x="1613807" y="1447800"/>
                </a:lnTo>
                <a:lnTo>
                  <a:pt x="0" y="1447800"/>
                </a:lnTo>
                <a:close/>
              </a:path>
            </a:pathLst>
          </a:custGeom>
          <a:solidFill>
            <a:schemeClr val="bg1">
              <a:lumMod val="95000"/>
            </a:schemeClr>
          </a:solidFill>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89050649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6_img">
    <p:spTree>
      <p:nvGrpSpPr>
        <p:cNvPr id="1" name=""/>
        <p:cNvGrpSpPr/>
        <p:nvPr/>
      </p:nvGrpSpPr>
      <p:grpSpPr>
        <a:xfrm>
          <a:off x="0" y="0"/>
          <a:ext cx="0" cy="0"/>
          <a:chOff x="0" y="0"/>
          <a:chExt cx="0" cy="0"/>
        </a:xfrm>
      </p:grpSpPr>
      <p:sp>
        <p:nvSpPr>
          <p:cNvPr id="21" name="Picture Placeholder 20"/>
          <p:cNvSpPr>
            <a:spLocks noGrp="1"/>
          </p:cNvSpPr>
          <p:nvPr>
            <p:ph type="pic" sz="quarter" idx="22"/>
          </p:nvPr>
        </p:nvSpPr>
        <p:spPr>
          <a:xfrm>
            <a:off x="4867201"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2" name="Picture Placeholder 21"/>
          <p:cNvSpPr>
            <a:spLocks noGrp="1"/>
          </p:cNvSpPr>
          <p:nvPr>
            <p:ph type="pic" sz="quarter" idx="23"/>
          </p:nvPr>
        </p:nvSpPr>
        <p:spPr>
          <a:xfrm>
            <a:off x="7094994"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9" name="Picture Placeholder 18"/>
          <p:cNvSpPr>
            <a:spLocks noGrp="1"/>
          </p:cNvSpPr>
          <p:nvPr>
            <p:ph type="pic" sz="quarter" idx="24"/>
          </p:nvPr>
        </p:nvSpPr>
        <p:spPr>
          <a:xfrm>
            <a:off x="411615"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0" name="Picture Placeholder 19"/>
          <p:cNvSpPr>
            <a:spLocks noGrp="1"/>
          </p:cNvSpPr>
          <p:nvPr>
            <p:ph type="pic" sz="quarter" idx="25"/>
          </p:nvPr>
        </p:nvSpPr>
        <p:spPr>
          <a:xfrm>
            <a:off x="2639408" y="1538723"/>
            <a:ext cx="1613807" cy="1612800"/>
          </a:xfrm>
          <a:prstGeom prst="ellipse">
            <a:avLst/>
          </a:prstGeom>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33720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7_img">
    <p:spTree>
      <p:nvGrpSpPr>
        <p:cNvPr id="1" name=""/>
        <p:cNvGrpSpPr/>
        <p:nvPr/>
      </p:nvGrpSpPr>
      <p:grpSpPr>
        <a:xfrm>
          <a:off x="0" y="0"/>
          <a:ext cx="0" cy="0"/>
          <a:chOff x="0" y="0"/>
          <a:chExt cx="0" cy="0"/>
        </a:xfrm>
      </p:grpSpPr>
      <p:sp>
        <p:nvSpPr>
          <p:cNvPr id="21" name="Picture Placeholder 20"/>
          <p:cNvSpPr>
            <a:spLocks noGrp="1"/>
          </p:cNvSpPr>
          <p:nvPr userDrawn="1">
            <p:ph type="pic" sz="quarter" idx="22"/>
          </p:nvPr>
        </p:nvSpPr>
        <p:spPr>
          <a:xfrm>
            <a:off x="4815808"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2" name="Picture Placeholder 21"/>
          <p:cNvSpPr>
            <a:spLocks noGrp="1"/>
          </p:cNvSpPr>
          <p:nvPr userDrawn="1">
            <p:ph type="pic" sz="quarter" idx="23"/>
          </p:nvPr>
        </p:nvSpPr>
        <p:spPr>
          <a:xfrm>
            <a:off x="6917230"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9" name="Picture Placeholder 18"/>
          <p:cNvSpPr>
            <a:spLocks noGrp="1"/>
          </p:cNvSpPr>
          <p:nvPr userDrawn="1">
            <p:ph type="pic" sz="quarter" idx="24"/>
          </p:nvPr>
        </p:nvSpPr>
        <p:spPr>
          <a:xfrm>
            <a:off x="612964"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0" name="Picture Placeholder 19"/>
          <p:cNvSpPr>
            <a:spLocks noGrp="1"/>
          </p:cNvSpPr>
          <p:nvPr userDrawn="1">
            <p:ph type="pic" sz="quarter" idx="25"/>
          </p:nvPr>
        </p:nvSpPr>
        <p:spPr>
          <a:xfrm>
            <a:off x="2714386" y="1599011"/>
            <a:ext cx="1613807" cy="1612800"/>
          </a:xfrm>
          <a:prstGeom prst="rect">
            <a:avLst/>
          </a:prstGeom>
          <a:solidFill>
            <a:schemeClr val="bg1">
              <a:lumMod val="95000"/>
            </a:schemeClr>
          </a:solidFill>
          <a:ln w="28575">
            <a:solidFill>
              <a:schemeClr val="bg1"/>
            </a:solid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userDrawn="1">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userDrawn="1">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60236058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8_img">
    <p:spTree>
      <p:nvGrpSpPr>
        <p:cNvPr id="1" name=""/>
        <p:cNvGrpSpPr/>
        <p:nvPr/>
      </p:nvGrpSpPr>
      <p:grpSpPr>
        <a:xfrm>
          <a:off x="0" y="0"/>
          <a:ext cx="0" cy="0"/>
          <a:chOff x="0" y="0"/>
          <a:chExt cx="0" cy="0"/>
        </a:xfrm>
      </p:grpSpPr>
      <p:sp>
        <p:nvSpPr>
          <p:cNvPr id="25" name="Picture Placeholder 24"/>
          <p:cNvSpPr>
            <a:spLocks noGrp="1"/>
          </p:cNvSpPr>
          <p:nvPr userDrawn="1">
            <p:ph type="pic" sz="quarter" idx="24"/>
          </p:nvPr>
        </p:nvSpPr>
        <p:spPr>
          <a:xfrm>
            <a:off x="40277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userDrawn="1">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userDrawn="1">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4" name="Picture Placeholder 23"/>
          <p:cNvSpPr>
            <a:spLocks noGrp="1"/>
          </p:cNvSpPr>
          <p:nvPr>
            <p:ph type="pic" sz="quarter" idx="25"/>
          </p:nvPr>
        </p:nvSpPr>
        <p:spPr>
          <a:xfrm>
            <a:off x="207830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3" name="Picture Placeholder 22"/>
          <p:cNvSpPr>
            <a:spLocks noGrp="1"/>
          </p:cNvSpPr>
          <p:nvPr>
            <p:ph type="pic" sz="quarter" idx="26"/>
          </p:nvPr>
        </p:nvSpPr>
        <p:spPr>
          <a:xfrm>
            <a:off x="3753831"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8" name="Picture Placeholder 17"/>
          <p:cNvSpPr>
            <a:spLocks noGrp="1"/>
          </p:cNvSpPr>
          <p:nvPr>
            <p:ph type="pic" sz="quarter" idx="27"/>
          </p:nvPr>
        </p:nvSpPr>
        <p:spPr>
          <a:xfrm>
            <a:off x="5429362"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7" name="Picture Placeholder 16"/>
          <p:cNvSpPr>
            <a:spLocks noGrp="1"/>
          </p:cNvSpPr>
          <p:nvPr>
            <p:ph type="pic" sz="quarter" idx="28"/>
          </p:nvPr>
        </p:nvSpPr>
        <p:spPr>
          <a:xfrm>
            <a:off x="7104892" y="1502228"/>
            <a:ext cx="1636337" cy="1654628"/>
          </a:xfrm>
          <a:custGeom>
            <a:avLst/>
            <a:gdLst>
              <a:gd name="connsiteX0" fmla="*/ 0 w 1636337"/>
              <a:gd name="connsiteY0" fmla="*/ 0 h 1654628"/>
              <a:gd name="connsiteX1" fmla="*/ 1636337 w 1636337"/>
              <a:gd name="connsiteY1" fmla="*/ 0 h 1654628"/>
              <a:gd name="connsiteX2" fmla="*/ 1636337 w 1636337"/>
              <a:gd name="connsiteY2" fmla="*/ 1654628 h 1654628"/>
              <a:gd name="connsiteX3" fmla="*/ 0 w 1636337"/>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1636337" h="1654628">
                <a:moveTo>
                  <a:pt x="0" y="0"/>
                </a:moveTo>
                <a:lnTo>
                  <a:pt x="1636337" y="0"/>
                </a:lnTo>
                <a:lnTo>
                  <a:pt x="1636337" y="1654628"/>
                </a:lnTo>
                <a:lnTo>
                  <a:pt x="0" y="1654628"/>
                </a:lnTo>
                <a:close/>
              </a:path>
            </a:pathLst>
          </a:custGeom>
          <a:solidFill>
            <a:schemeClr val="bg1">
              <a:lumMod val="95000"/>
            </a:schemeClr>
          </a:solidFill>
          <a:ln w="28575">
            <a:noFill/>
          </a:ln>
        </p:spPr>
        <p:txBody>
          <a:bodyPr wrap="square" tIns="792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5592795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9_img">
    <p:spTree>
      <p:nvGrpSpPr>
        <p:cNvPr id="1" name=""/>
        <p:cNvGrpSpPr/>
        <p:nvPr/>
      </p:nvGrpSpPr>
      <p:grpSpPr>
        <a:xfrm>
          <a:off x="0" y="0"/>
          <a:ext cx="0" cy="0"/>
          <a:chOff x="0" y="0"/>
          <a:chExt cx="0" cy="0"/>
        </a:xfrm>
      </p:grpSpPr>
      <p:sp>
        <p:nvSpPr>
          <p:cNvPr id="17" name="Picture Placeholder 16"/>
          <p:cNvSpPr>
            <a:spLocks noGrp="1"/>
          </p:cNvSpPr>
          <p:nvPr>
            <p:ph type="pic" sz="quarter" idx="22"/>
          </p:nvPr>
        </p:nvSpPr>
        <p:spPr>
          <a:xfrm>
            <a:off x="4225652" y="691515"/>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23" name="Picture Placeholder 22"/>
          <p:cNvSpPr>
            <a:spLocks noGrp="1"/>
          </p:cNvSpPr>
          <p:nvPr>
            <p:ph type="pic" sz="quarter" idx="23"/>
          </p:nvPr>
        </p:nvSpPr>
        <p:spPr>
          <a:xfrm>
            <a:off x="2359115" y="687705"/>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8" name="Picture Placeholder 17"/>
          <p:cNvSpPr>
            <a:spLocks noGrp="1"/>
          </p:cNvSpPr>
          <p:nvPr>
            <p:ph type="pic" sz="quarter" idx="24"/>
          </p:nvPr>
        </p:nvSpPr>
        <p:spPr>
          <a:xfrm>
            <a:off x="4225652" y="3033396"/>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25" name="Picture Placeholder 24"/>
          <p:cNvSpPr>
            <a:spLocks noGrp="1"/>
          </p:cNvSpPr>
          <p:nvPr>
            <p:ph type="pic" sz="quarter" idx="25"/>
          </p:nvPr>
        </p:nvSpPr>
        <p:spPr>
          <a:xfrm>
            <a:off x="492578" y="687705"/>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24" name="Picture Placeholder 23"/>
          <p:cNvSpPr>
            <a:spLocks noGrp="1"/>
          </p:cNvSpPr>
          <p:nvPr>
            <p:ph type="pic" sz="quarter" idx="26"/>
          </p:nvPr>
        </p:nvSpPr>
        <p:spPr>
          <a:xfrm>
            <a:off x="2359115" y="2209528"/>
            <a:ext cx="1763486" cy="2242458"/>
          </a:xfrm>
          <a:custGeom>
            <a:avLst/>
            <a:gdLst>
              <a:gd name="connsiteX0" fmla="*/ 0 w 1763486"/>
              <a:gd name="connsiteY0" fmla="*/ 0 h 2242458"/>
              <a:gd name="connsiteX1" fmla="*/ 1763486 w 1763486"/>
              <a:gd name="connsiteY1" fmla="*/ 0 h 2242458"/>
              <a:gd name="connsiteX2" fmla="*/ 1763486 w 1763486"/>
              <a:gd name="connsiteY2" fmla="*/ 2242458 h 2242458"/>
              <a:gd name="connsiteX3" fmla="*/ 0 w 1763486"/>
              <a:gd name="connsiteY3" fmla="*/ 2242458 h 2242458"/>
            </a:gdLst>
            <a:ahLst/>
            <a:cxnLst>
              <a:cxn ang="0">
                <a:pos x="connsiteX0" y="connsiteY0"/>
              </a:cxn>
              <a:cxn ang="0">
                <a:pos x="connsiteX1" y="connsiteY1"/>
              </a:cxn>
              <a:cxn ang="0">
                <a:pos x="connsiteX2" y="connsiteY2"/>
              </a:cxn>
              <a:cxn ang="0">
                <a:pos x="connsiteX3" y="connsiteY3"/>
              </a:cxn>
            </a:cxnLst>
            <a:rect l="l" t="t" r="r" b="b"/>
            <a:pathLst>
              <a:path w="1763486" h="2242458">
                <a:moveTo>
                  <a:pt x="0" y="0"/>
                </a:moveTo>
                <a:lnTo>
                  <a:pt x="1763486" y="0"/>
                </a:lnTo>
                <a:lnTo>
                  <a:pt x="1763486" y="2242458"/>
                </a:lnTo>
                <a:lnTo>
                  <a:pt x="0" y="2242458"/>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26" name="Picture Placeholder 25"/>
          <p:cNvSpPr>
            <a:spLocks noGrp="1"/>
          </p:cNvSpPr>
          <p:nvPr>
            <p:ph type="pic" sz="quarter" idx="27"/>
          </p:nvPr>
        </p:nvSpPr>
        <p:spPr>
          <a:xfrm>
            <a:off x="492578" y="3029586"/>
            <a:ext cx="1763486" cy="1422400"/>
          </a:xfrm>
          <a:custGeom>
            <a:avLst/>
            <a:gdLst>
              <a:gd name="connsiteX0" fmla="*/ 0 w 1763486"/>
              <a:gd name="connsiteY0" fmla="*/ 0 h 1422400"/>
              <a:gd name="connsiteX1" fmla="*/ 1763486 w 1763486"/>
              <a:gd name="connsiteY1" fmla="*/ 0 h 1422400"/>
              <a:gd name="connsiteX2" fmla="*/ 1763486 w 1763486"/>
              <a:gd name="connsiteY2" fmla="*/ 1422400 h 1422400"/>
              <a:gd name="connsiteX3" fmla="*/ 0 w 1763486"/>
              <a:gd name="connsiteY3" fmla="*/ 1422400 h 1422400"/>
            </a:gdLst>
            <a:ahLst/>
            <a:cxnLst>
              <a:cxn ang="0">
                <a:pos x="connsiteX0" y="connsiteY0"/>
              </a:cxn>
              <a:cxn ang="0">
                <a:pos x="connsiteX1" y="connsiteY1"/>
              </a:cxn>
              <a:cxn ang="0">
                <a:pos x="connsiteX2" y="connsiteY2"/>
              </a:cxn>
              <a:cxn ang="0">
                <a:pos x="connsiteX3" y="connsiteY3"/>
              </a:cxn>
            </a:cxnLst>
            <a:rect l="l" t="t" r="r" b="b"/>
            <a:pathLst>
              <a:path w="1763486" h="1422400">
                <a:moveTo>
                  <a:pt x="0" y="0"/>
                </a:moveTo>
                <a:lnTo>
                  <a:pt x="1763486" y="0"/>
                </a:lnTo>
                <a:lnTo>
                  <a:pt x="1763486" y="1422400"/>
                </a:lnTo>
                <a:lnTo>
                  <a:pt x="0" y="14224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53121137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0_img">
    <p:spTree>
      <p:nvGrpSpPr>
        <p:cNvPr id="1" name=""/>
        <p:cNvGrpSpPr/>
        <p:nvPr/>
      </p:nvGrpSpPr>
      <p:grpSpPr>
        <a:xfrm>
          <a:off x="0" y="0"/>
          <a:ext cx="0" cy="0"/>
          <a:chOff x="0" y="0"/>
          <a:chExt cx="0" cy="0"/>
        </a:xfrm>
      </p:grpSpPr>
      <p:sp>
        <p:nvSpPr>
          <p:cNvPr id="47" name="Picture Placeholder 46"/>
          <p:cNvSpPr>
            <a:spLocks noGrp="1"/>
          </p:cNvSpPr>
          <p:nvPr>
            <p:ph type="pic" sz="quarter" idx="27"/>
          </p:nvPr>
        </p:nvSpPr>
        <p:spPr>
          <a:xfrm>
            <a:off x="403466"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49" name="Picture Placeholder 48"/>
          <p:cNvSpPr>
            <a:spLocks noGrp="1"/>
          </p:cNvSpPr>
          <p:nvPr>
            <p:ph type="pic" sz="quarter" idx="28"/>
          </p:nvPr>
        </p:nvSpPr>
        <p:spPr>
          <a:xfrm>
            <a:off x="1458722"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0" name="Picture Placeholder 49"/>
          <p:cNvSpPr>
            <a:spLocks noGrp="1"/>
          </p:cNvSpPr>
          <p:nvPr>
            <p:ph type="pic" sz="quarter" idx="29"/>
          </p:nvPr>
        </p:nvSpPr>
        <p:spPr>
          <a:xfrm>
            <a:off x="2513978"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1" name="Picture Placeholder 50"/>
          <p:cNvSpPr>
            <a:spLocks noGrp="1"/>
          </p:cNvSpPr>
          <p:nvPr>
            <p:ph type="pic" sz="quarter" idx="30"/>
          </p:nvPr>
        </p:nvSpPr>
        <p:spPr>
          <a:xfrm>
            <a:off x="3569234"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2" name="Picture Placeholder 51"/>
          <p:cNvSpPr>
            <a:spLocks noGrp="1"/>
          </p:cNvSpPr>
          <p:nvPr>
            <p:ph type="pic" sz="quarter" idx="31"/>
          </p:nvPr>
        </p:nvSpPr>
        <p:spPr>
          <a:xfrm>
            <a:off x="4624490"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3" name="Picture Placeholder 52"/>
          <p:cNvSpPr>
            <a:spLocks noGrp="1"/>
          </p:cNvSpPr>
          <p:nvPr>
            <p:ph type="pic" sz="quarter" idx="32"/>
          </p:nvPr>
        </p:nvSpPr>
        <p:spPr>
          <a:xfrm>
            <a:off x="5679746"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4" name="Picture Placeholder 53"/>
          <p:cNvSpPr>
            <a:spLocks noGrp="1"/>
          </p:cNvSpPr>
          <p:nvPr>
            <p:ph type="pic" sz="quarter" idx="33"/>
          </p:nvPr>
        </p:nvSpPr>
        <p:spPr>
          <a:xfrm>
            <a:off x="6735002"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5" name="Picture Placeholder 54"/>
          <p:cNvSpPr>
            <a:spLocks noGrp="1"/>
          </p:cNvSpPr>
          <p:nvPr>
            <p:ph type="pic" sz="quarter" idx="34"/>
          </p:nvPr>
        </p:nvSpPr>
        <p:spPr>
          <a:xfrm>
            <a:off x="7790260" y="263461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48" name="Picture Placeholder 47"/>
          <p:cNvSpPr>
            <a:spLocks noGrp="1"/>
          </p:cNvSpPr>
          <p:nvPr>
            <p:ph type="pic" sz="quarter" idx="35"/>
          </p:nvPr>
        </p:nvSpPr>
        <p:spPr>
          <a:xfrm>
            <a:off x="403466"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62" name="Picture Placeholder 61"/>
          <p:cNvSpPr>
            <a:spLocks noGrp="1"/>
          </p:cNvSpPr>
          <p:nvPr>
            <p:ph type="pic" sz="quarter" idx="36"/>
          </p:nvPr>
        </p:nvSpPr>
        <p:spPr>
          <a:xfrm>
            <a:off x="1458722"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61" name="Picture Placeholder 60"/>
          <p:cNvSpPr>
            <a:spLocks noGrp="1"/>
          </p:cNvSpPr>
          <p:nvPr>
            <p:ph type="pic" sz="quarter" idx="37"/>
          </p:nvPr>
        </p:nvSpPr>
        <p:spPr>
          <a:xfrm>
            <a:off x="2513978"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60" name="Picture Placeholder 59"/>
          <p:cNvSpPr>
            <a:spLocks noGrp="1"/>
          </p:cNvSpPr>
          <p:nvPr>
            <p:ph type="pic" sz="quarter" idx="38"/>
          </p:nvPr>
        </p:nvSpPr>
        <p:spPr>
          <a:xfrm>
            <a:off x="3569234"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9" name="Picture Placeholder 58"/>
          <p:cNvSpPr>
            <a:spLocks noGrp="1"/>
          </p:cNvSpPr>
          <p:nvPr>
            <p:ph type="pic" sz="quarter" idx="39"/>
          </p:nvPr>
        </p:nvSpPr>
        <p:spPr>
          <a:xfrm>
            <a:off x="4624490"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8" name="Picture Placeholder 57"/>
          <p:cNvSpPr>
            <a:spLocks noGrp="1"/>
          </p:cNvSpPr>
          <p:nvPr>
            <p:ph type="pic" sz="quarter" idx="40"/>
          </p:nvPr>
        </p:nvSpPr>
        <p:spPr>
          <a:xfrm>
            <a:off x="5679746"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56" name="Picture Placeholder 55"/>
          <p:cNvSpPr>
            <a:spLocks noGrp="1"/>
          </p:cNvSpPr>
          <p:nvPr>
            <p:ph type="pic" sz="quarter" idx="42"/>
          </p:nvPr>
        </p:nvSpPr>
        <p:spPr>
          <a:xfrm>
            <a:off x="7790260"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21" name="Picture Placeholder 55"/>
          <p:cNvSpPr>
            <a:spLocks noGrp="1"/>
          </p:cNvSpPr>
          <p:nvPr>
            <p:ph type="pic" sz="quarter" idx="43"/>
          </p:nvPr>
        </p:nvSpPr>
        <p:spPr>
          <a:xfrm>
            <a:off x="6735002" y="1588135"/>
            <a:ext cx="955040" cy="98552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612000" anchor="ctr">
            <a:noAutofit/>
          </a:bodyPr>
          <a:lstStyle>
            <a:lvl1pPr marL="0" indent="0" algn="ctr" rtl="0">
              <a:buNone/>
              <a:defRPr sz="1050">
                <a:solidFill>
                  <a:schemeClr val="tx1">
                    <a:lumMod val="75000"/>
                    <a:lumOff val="25000"/>
                  </a:schemeClr>
                </a:solidFill>
              </a:defRPr>
            </a:lvl1pPr>
          </a:lstStyle>
          <a:p>
            <a:endParaRPr lang="en-US" dirty="0"/>
          </a:p>
        </p:txBody>
      </p:sp>
      <p:sp>
        <p:nvSpPr>
          <p:cNvPr id="20"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22"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5185899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1_img">
    <p:spTree>
      <p:nvGrpSpPr>
        <p:cNvPr id="1" name=""/>
        <p:cNvGrpSpPr/>
        <p:nvPr/>
      </p:nvGrpSpPr>
      <p:grpSpPr>
        <a:xfrm>
          <a:off x="0" y="0"/>
          <a:ext cx="0" cy="0"/>
          <a:chOff x="0" y="0"/>
          <a:chExt cx="0" cy="0"/>
        </a:xfrm>
      </p:grpSpPr>
      <p:sp>
        <p:nvSpPr>
          <p:cNvPr id="38" name="Picture Placeholder 37"/>
          <p:cNvSpPr>
            <a:spLocks noGrp="1"/>
          </p:cNvSpPr>
          <p:nvPr>
            <p:ph type="pic" sz="quarter" idx="35"/>
          </p:nvPr>
        </p:nvSpPr>
        <p:spPr>
          <a:xfrm>
            <a:off x="375472"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39" name="Picture Placeholder 38"/>
          <p:cNvSpPr>
            <a:spLocks noGrp="1"/>
          </p:cNvSpPr>
          <p:nvPr>
            <p:ph type="pic" sz="quarter" idx="36"/>
          </p:nvPr>
        </p:nvSpPr>
        <p:spPr>
          <a:xfrm>
            <a:off x="375472"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0" name="Picture Placeholder 39"/>
          <p:cNvSpPr>
            <a:spLocks noGrp="1"/>
          </p:cNvSpPr>
          <p:nvPr>
            <p:ph type="pic" sz="quarter" idx="37"/>
          </p:nvPr>
        </p:nvSpPr>
        <p:spPr>
          <a:xfrm>
            <a:off x="375472"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3" name="Picture Placeholder 42"/>
          <p:cNvSpPr>
            <a:spLocks noGrp="1"/>
          </p:cNvSpPr>
          <p:nvPr>
            <p:ph type="pic" sz="quarter" idx="38"/>
          </p:nvPr>
        </p:nvSpPr>
        <p:spPr>
          <a:xfrm>
            <a:off x="3196531"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2" name="Picture Placeholder 41"/>
          <p:cNvSpPr>
            <a:spLocks noGrp="1"/>
          </p:cNvSpPr>
          <p:nvPr>
            <p:ph type="pic" sz="quarter" idx="39"/>
          </p:nvPr>
        </p:nvSpPr>
        <p:spPr>
          <a:xfrm>
            <a:off x="3196531"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1" name="Picture Placeholder 40"/>
          <p:cNvSpPr>
            <a:spLocks noGrp="1"/>
          </p:cNvSpPr>
          <p:nvPr>
            <p:ph type="pic" sz="quarter" idx="40"/>
          </p:nvPr>
        </p:nvSpPr>
        <p:spPr>
          <a:xfrm>
            <a:off x="3196531"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6" name="Picture Placeholder 45"/>
          <p:cNvSpPr>
            <a:spLocks noGrp="1"/>
          </p:cNvSpPr>
          <p:nvPr>
            <p:ph type="pic" sz="quarter" idx="41"/>
          </p:nvPr>
        </p:nvSpPr>
        <p:spPr>
          <a:xfrm>
            <a:off x="6017591" y="3732491"/>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5" name="Picture Placeholder 44"/>
          <p:cNvSpPr>
            <a:spLocks noGrp="1"/>
          </p:cNvSpPr>
          <p:nvPr>
            <p:ph type="pic" sz="quarter" idx="42"/>
          </p:nvPr>
        </p:nvSpPr>
        <p:spPr>
          <a:xfrm>
            <a:off x="6017591" y="2578935"/>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44" name="Picture Placeholder 43"/>
          <p:cNvSpPr>
            <a:spLocks noGrp="1"/>
          </p:cNvSpPr>
          <p:nvPr>
            <p:ph type="pic" sz="quarter" idx="43"/>
          </p:nvPr>
        </p:nvSpPr>
        <p:spPr>
          <a:xfrm>
            <a:off x="6017591" y="1425379"/>
            <a:ext cx="985520" cy="995680"/>
          </a:xfrm>
          <a:custGeom>
            <a:avLst/>
            <a:gdLst>
              <a:gd name="connsiteX0" fmla="*/ 0 w 985520"/>
              <a:gd name="connsiteY0" fmla="*/ 0 h 995680"/>
              <a:gd name="connsiteX1" fmla="*/ 985520 w 985520"/>
              <a:gd name="connsiteY1" fmla="*/ 0 h 995680"/>
              <a:gd name="connsiteX2" fmla="*/ 985520 w 985520"/>
              <a:gd name="connsiteY2" fmla="*/ 995680 h 995680"/>
              <a:gd name="connsiteX3" fmla="*/ 0 w 985520"/>
              <a:gd name="connsiteY3" fmla="*/ 995680 h 995680"/>
            </a:gdLst>
            <a:ahLst/>
            <a:cxnLst>
              <a:cxn ang="0">
                <a:pos x="connsiteX0" y="connsiteY0"/>
              </a:cxn>
              <a:cxn ang="0">
                <a:pos x="connsiteX1" y="connsiteY1"/>
              </a:cxn>
              <a:cxn ang="0">
                <a:pos x="connsiteX2" y="connsiteY2"/>
              </a:cxn>
              <a:cxn ang="0">
                <a:pos x="connsiteX3" y="connsiteY3"/>
              </a:cxn>
            </a:cxnLst>
            <a:rect l="l" t="t" r="r" b="b"/>
            <a:pathLst>
              <a:path w="985520" h="995680">
                <a:moveTo>
                  <a:pt x="0" y="0"/>
                </a:moveTo>
                <a:lnTo>
                  <a:pt x="985520" y="0"/>
                </a:lnTo>
                <a:lnTo>
                  <a:pt x="985520" y="995680"/>
                </a:lnTo>
                <a:lnTo>
                  <a:pt x="0" y="995680"/>
                </a:lnTo>
                <a:close/>
              </a:path>
            </a:pathLst>
          </a:custGeom>
        </p:spPr>
        <p:txBody>
          <a:bodyPr wrap="square" tIns="612000" anchor="ctr">
            <a:noAutofit/>
          </a:bodyPr>
          <a:lstStyle>
            <a:lvl1pPr marL="0" indent="0" algn="ctr" rtl="0">
              <a:buNone/>
              <a:defRPr sz="1000">
                <a:solidFill>
                  <a:schemeClr val="tx1">
                    <a:lumMod val="75000"/>
                    <a:lumOff val="25000"/>
                  </a:schemeClr>
                </a:solidFill>
              </a:defRPr>
            </a:lvl1pPr>
          </a:lstStyle>
          <a:p>
            <a:endParaRPr lang="en-US" dirty="0"/>
          </a:p>
        </p:txBody>
      </p:sp>
      <p:sp>
        <p:nvSpPr>
          <p:cNvPr id="13"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14"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06099334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2_img">
    <p:spTree>
      <p:nvGrpSpPr>
        <p:cNvPr id="1" name=""/>
        <p:cNvGrpSpPr/>
        <p:nvPr/>
      </p:nvGrpSpPr>
      <p:grpSpPr>
        <a:xfrm>
          <a:off x="0" y="0"/>
          <a:ext cx="0" cy="0"/>
          <a:chOff x="0" y="0"/>
          <a:chExt cx="0" cy="0"/>
        </a:xfrm>
      </p:grpSpPr>
      <p:sp>
        <p:nvSpPr>
          <p:cNvPr id="55" name="Picture Placeholder 54"/>
          <p:cNvSpPr>
            <a:spLocks noGrp="1"/>
          </p:cNvSpPr>
          <p:nvPr>
            <p:ph type="pic" sz="quarter" idx="34"/>
          </p:nvPr>
        </p:nvSpPr>
        <p:spPr>
          <a:xfrm>
            <a:off x="3048000" y="0"/>
            <a:ext cx="6096000" cy="5143500"/>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p:spPr>
        <p:txBody>
          <a:bodyPr wrap="square" tIns="1368000" anchor="ctr">
            <a:noAutofit/>
          </a:bodyPr>
          <a:lstStyle>
            <a:lvl1pPr>
              <a:defRPr lang="en-US" sz="1400" dirty="0">
                <a:solidFill>
                  <a:schemeClr val="tx1">
                    <a:lumMod val="75000"/>
                    <a:lumOff val="25000"/>
                  </a:schemeClr>
                </a:solidFill>
              </a:defRPr>
            </a:lvl1pPr>
          </a:lstStyle>
          <a:p>
            <a:pPr marL="0" lvl="0" indent="0" algn="ctr">
              <a:buNone/>
            </a:pPr>
            <a:endParaRPr lang="en-US" dirty="0"/>
          </a:p>
        </p:txBody>
      </p:sp>
    </p:spTree>
    <p:extLst>
      <p:ext uri="{BB962C8B-B14F-4D97-AF65-F5344CB8AC3E}">
        <p14:creationId xmlns:p14="http://schemas.microsoft.com/office/powerpoint/2010/main" val="18616907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3_img">
    <p:spTree>
      <p:nvGrpSpPr>
        <p:cNvPr id="1" name=""/>
        <p:cNvGrpSpPr/>
        <p:nvPr/>
      </p:nvGrpSpPr>
      <p:grpSpPr>
        <a:xfrm>
          <a:off x="0" y="0"/>
          <a:ext cx="0" cy="0"/>
          <a:chOff x="0" y="0"/>
          <a:chExt cx="0" cy="0"/>
        </a:xfrm>
      </p:grpSpPr>
      <p:sp>
        <p:nvSpPr>
          <p:cNvPr id="26" name="Picture Placeholder 25"/>
          <p:cNvSpPr>
            <a:spLocks noGrp="1"/>
          </p:cNvSpPr>
          <p:nvPr>
            <p:ph type="pic" sz="quarter" idx="34"/>
          </p:nvPr>
        </p:nvSpPr>
        <p:spPr>
          <a:xfrm>
            <a:off x="2604772" y="1657350"/>
            <a:ext cx="1920240" cy="2225040"/>
          </a:xfrm>
          <a:custGeom>
            <a:avLst/>
            <a:gdLst>
              <a:gd name="connsiteX0" fmla="*/ 1112520 w 1920240"/>
              <a:gd name="connsiteY0" fmla="*/ 0 h 2225040"/>
              <a:gd name="connsiteX1" fmla="*/ 1899191 w 1920240"/>
              <a:gd name="connsiteY1" fmla="*/ 325850 h 2225040"/>
              <a:gd name="connsiteX2" fmla="*/ 1920240 w 1920240"/>
              <a:gd name="connsiteY2" fmla="*/ 349010 h 2225040"/>
              <a:gd name="connsiteX3" fmla="*/ 1920240 w 1920240"/>
              <a:gd name="connsiteY3" fmla="*/ 1876031 h 2225040"/>
              <a:gd name="connsiteX4" fmla="*/ 1899191 w 1920240"/>
              <a:gd name="connsiteY4" fmla="*/ 1899191 h 2225040"/>
              <a:gd name="connsiteX5" fmla="*/ 1112520 w 1920240"/>
              <a:gd name="connsiteY5" fmla="*/ 2225040 h 2225040"/>
              <a:gd name="connsiteX6" fmla="*/ 0 w 1920240"/>
              <a:gd name="connsiteY6" fmla="*/ 1112520 h 2225040"/>
              <a:gd name="connsiteX7" fmla="*/ 1112520 w 1920240"/>
              <a:gd name="connsiteY7" fmla="*/ 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2225040">
                <a:moveTo>
                  <a:pt x="1112520" y="0"/>
                </a:moveTo>
                <a:cubicBezTo>
                  <a:pt x="1419734" y="0"/>
                  <a:pt x="1697864" y="124523"/>
                  <a:pt x="1899191" y="325850"/>
                </a:cubicBezTo>
                <a:lnTo>
                  <a:pt x="1920240" y="349010"/>
                </a:lnTo>
                <a:lnTo>
                  <a:pt x="1920240" y="1876031"/>
                </a:lnTo>
                <a:lnTo>
                  <a:pt x="1899191" y="1899191"/>
                </a:lnTo>
                <a:cubicBezTo>
                  <a:pt x="1697864" y="2100517"/>
                  <a:pt x="1419734" y="2225040"/>
                  <a:pt x="1112520" y="2225040"/>
                </a:cubicBezTo>
                <a:cubicBezTo>
                  <a:pt x="498092" y="2225040"/>
                  <a:pt x="0" y="1726948"/>
                  <a:pt x="0" y="1112520"/>
                </a:cubicBezTo>
                <a:cubicBezTo>
                  <a:pt x="0" y="498092"/>
                  <a:pt x="498092" y="0"/>
                  <a:pt x="1112520" y="0"/>
                </a:cubicBez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5" name="Picture Placeholder 24"/>
          <p:cNvSpPr>
            <a:spLocks noGrp="1"/>
          </p:cNvSpPr>
          <p:nvPr>
            <p:ph type="pic" sz="quarter" idx="42"/>
          </p:nvPr>
        </p:nvSpPr>
        <p:spPr>
          <a:xfrm>
            <a:off x="4606292" y="1657350"/>
            <a:ext cx="1920240" cy="2225040"/>
          </a:xfrm>
          <a:custGeom>
            <a:avLst/>
            <a:gdLst>
              <a:gd name="connsiteX0" fmla="*/ 807720 w 1920240"/>
              <a:gd name="connsiteY0" fmla="*/ 0 h 2225040"/>
              <a:gd name="connsiteX1" fmla="*/ 1920240 w 1920240"/>
              <a:gd name="connsiteY1" fmla="*/ 1112520 h 2225040"/>
              <a:gd name="connsiteX2" fmla="*/ 807720 w 1920240"/>
              <a:gd name="connsiteY2" fmla="*/ 2225040 h 2225040"/>
              <a:gd name="connsiteX3" fmla="*/ 21049 w 1920240"/>
              <a:gd name="connsiteY3" fmla="*/ 1899191 h 2225040"/>
              <a:gd name="connsiteX4" fmla="*/ 0 w 1920240"/>
              <a:gd name="connsiteY4" fmla="*/ 1876031 h 2225040"/>
              <a:gd name="connsiteX5" fmla="*/ 0 w 1920240"/>
              <a:gd name="connsiteY5" fmla="*/ 349010 h 2225040"/>
              <a:gd name="connsiteX6" fmla="*/ 21049 w 1920240"/>
              <a:gd name="connsiteY6" fmla="*/ 325850 h 2225040"/>
              <a:gd name="connsiteX7" fmla="*/ 807720 w 1920240"/>
              <a:gd name="connsiteY7" fmla="*/ 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2225040">
                <a:moveTo>
                  <a:pt x="807720" y="0"/>
                </a:moveTo>
                <a:cubicBezTo>
                  <a:pt x="1422148" y="0"/>
                  <a:pt x="1920240" y="498092"/>
                  <a:pt x="1920240" y="1112520"/>
                </a:cubicBezTo>
                <a:cubicBezTo>
                  <a:pt x="1920240" y="1726948"/>
                  <a:pt x="1422148" y="2225040"/>
                  <a:pt x="807720" y="2225040"/>
                </a:cubicBezTo>
                <a:cubicBezTo>
                  <a:pt x="500506" y="2225040"/>
                  <a:pt x="222376" y="2100517"/>
                  <a:pt x="21049" y="1899191"/>
                </a:cubicBezTo>
                <a:lnTo>
                  <a:pt x="0" y="1876031"/>
                </a:lnTo>
                <a:lnTo>
                  <a:pt x="0" y="349010"/>
                </a:lnTo>
                <a:lnTo>
                  <a:pt x="21049" y="325850"/>
                </a:lnTo>
                <a:cubicBezTo>
                  <a:pt x="222376" y="124523"/>
                  <a:pt x="500506" y="0"/>
                  <a:pt x="807720" y="0"/>
                </a:cubicBez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4328217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4_img">
    <p:spTree>
      <p:nvGrpSpPr>
        <p:cNvPr id="1" name=""/>
        <p:cNvGrpSpPr/>
        <p:nvPr/>
      </p:nvGrpSpPr>
      <p:grpSpPr>
        <a:xfrm>
          <a:off x="0" y="0"/>
          <a:ext cx="0" cy="0"/>
          <a:chOff x="0" y="0"/>
          <a:chExt cx="0" cy="0"/>
        </a:xfrm>
      </p:grpSpPr>
      <p:sp>
        <p:nvSpPr>
          <p:cNvPr id="26" name="Picture Placeholder 25"/>
          <p:cNvSpPr>
            <a:spLocks noGrp="1"/>
          </p:cNvSpPr>
          <p:nvPr>
            <p:ph type="pic" sz="quarter" idx="34"/>
          </p:nvPr>
        </p:nvSpPr>
        <p:spPr>
          <a:xfrm>
            <a:off x="2474146" y="1738365"/>
            <a:ext cx="1920240" cy="2063010"/>
          </a:xfrm>
          <a:prstGeom prst="rect">
            <a:avLst/>
          </a:prstGeom>
          <a:solidFill>
            <a:schemeClr val="bg1">
              <a:lumMod val="95000"/>
            </a:schemeClr>
          </a:solidFill>
          <a:ln>
            <a:solidFill>
              <a:schemeClr val="bg1"/>
            </a:solidFill>
          </a:ln>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5" name="Picture Placeholder 24"/>
          <p:cNvSpPr>
            <a:spLocks noGrp="1"/>
          </p:cNvSpPr>
          <p:nvPr>
            <p:ph type="pic" sz="quarter" idx="42"/>
          </p:nvPr>
        </p:nvSpPr>
        <p:spPr>
          <a:xfrm>
            <a:off x="4722404" y="1738365"/>
            <a:ext cx="1920240" cy="2063010"/>
          </a:xfrm>
          <a:prstGeom prst="rect">
            <a:avLst/>
          </a:prstGeom>
          <a:solidFill>
            <a:schemeClr val="bg1">
              <a:lumMod val="95000"/>
            </a:schemeClr>
          </a:solidFill>
          <a:ln>
            <a:solidFill>
              <a:schemeClr val="bg1"/>
            </a:solidFill>
          </a:ln>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0898481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3_img">
    <p:spTree>
      <p:nvGrpSpPr>
        <p:cNvPr id="1" name=""/>
        <p:cNvGrpSpPr/>
        <p:nvPr/>
      </p:nvGrpSpPr>
      <p:grpSpPr>
        <a:xfrm>
          <a:off x="0" y="0"/>
          <a:ext cx="0" cy="0"/>
          <a:chOff x="0" y="0"/>
          <a:chExt cx="0" cy="0"/>
        </a:xfrm>
      </p:grpSpPr>
      <p:sp>
        <p:nvSpPr>
          <p:cNvPr id="4" name="Picture Placeholder 3"/>
          <p:cNvSpPr>
            <a:spLocks noGrp="1"/>
          </p:cNvSpPr>
          <p:nvPr>
            <p:ph type="pic" sz="quarter" idx="21"/>
          </p:nvPr>
        </p:nvSpPr>
        <p:spPr>
          <a:xfrm>
            <a:off x="418193" y="340178"/>
            <a:ext cx="4463144" cy="4463144"/>
          </a:xfrm>
          <a:custGeom>
            <a:avLst/>
            <a:gdLst>
              <a:gd name="connsiteX0" fmla="*/ 2231572 w 4463144"/>
              <a:gd name="connsiteY0" fmla="*/ 1522746 h 4463144"/>
              <a:gd name="connsiteX1" fmla="*/ 2940957 w 4463144"/>
              <a:gd name="connsiteY1" fmla="*/ 2231572 h 4463144"/>
              <a:gd name="connsiteX2" fmla="*/ 2231572 w 4463144"/>
              <a:gd name="connsiteY2" fmla="*/ 2940398 h 4463144"/>
              <a:gd name="connsiteX3" fmla="*/ 1522187 w 4463144"/>
              <a:gd name="connsiteY3" fmla="*/ 2231572 h 4463144"/>
              <a:gd name="connsiteX4" fmla="*/ 2231572 w 4463144"/>
              <a:gd name="connsiteY4" fmla="*/ 1522746 h 4463144"/>
              <a:gd name="connsiteX5" fmla="*/ 2231572 w 4463144"/>
              <a:gd name="connsiteY5" fmla="*/ 1404259 h 4463144"/>
              <a:gd name="connsiteX6" fmla="*/ 1404259 w 4463144"/>
              <a:gd name="connsiteY6" fmla="*/ 2231572 h 4463144"/>
              <a:gd name="connsiteX7" fmla="*/ 2231572 w 4463144"/>
              <a:gd name="connsiteY7" fmla="*/ 3058885 h 4463144"/>
              <a:gd name="connsiteX8" fmla="*/ 3058885 w 4463144"/>
              <a:gd name="connsiteY8" fmla="*/ 2231572 h 4463144"/>
              <a:gd name="connsiteX9" fmla="*/ 2231572 w 4463144"/>
              <a:gd name="connsiteY9" fmla="*/ 1404259 h 4463144"/>
              <a:gd name="connsiteX10" fmla="*/ 2231572 w 4463144"/>
              <a:gd name="connsiteY10" fmla="*/ 0 h 4463144"/>
              <a:gd name="connsiteX11" fmla="*/ 4463144 w 4463144"/>
              <a:gd name="connsiteY11" fmla="*/ 2231572 h 4463144"/>
              <a:gd name="connsiteX12" fmla="*/ 2231572 w 4463144"/>
              <a:gd name="connsiteY12" fmla="*/ 4463144 h 4463144"/>
              <a:gd name="connsiteX13" fmla="*/ 0 w 4463144"/>
              <a:gd name="connsiteY13" fmla="*/ 2231572 h 4463144"/>
              <a:gd name="connsiteX14" fmla="*/ 2231572 w 4463144"/>
              <a:gd name="connsiteY14" fmla="*/ 0 h 446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3144" h="4463144">
                <a:moveTo>
                  <a:pt x="2231572" y="1522746"/>
                </a:moveTo>
                <a:cubicBezTo>
                  <a:pt x="2623355" y="1522746"/>
                  <a:pt x="2940957" y="1840098"/>
                  <a:pt x="2940957" y="2231572"/>
                </a:cubicBezTo>
                <a:cubicBezTo>
                  <a:pt x="2940957" y="2623046"/>
                  <a:pt x="2623355" y="2940398"/>
                  <a:pt x="2231572" y="2940398"/>
                </a:cubicBezTo>
                <a:cubicBezTo>
                  <a:pt x="1839789" y="2940398"/>
                  <a:pt x="1522187" y="2623046"/>
                  <a:pt x="1522187" y="2231572"/>
                </a:cubicBezTo>
                <a:cubicBezTo>
                  <a:pt x="1522187" y="1840098"/>
                  <a:pt x="1839789" y="1522746"/>
                  <a:pt x="2231572" y="1522746"/>
                </a:cubicBezTo>
                <a:close/>
                <a:moveTo>
                  <a:pt x="2231572" y="1404259"/>
                </a:moveTo>
                <a:cubicBezTo>
                  <a:pt x="1774660" y="1404259"/>
                  <a:pt x="1404259" y="1774660"/>
                  <a:pt x="1404259" y="2231572"/>
                </a:cubicBezTo>
                <a:cubicBezTo>
                  <a:pt x="1404259" y="2688484"/>
                  <a:pt x="1774660" y="3058885"/>
                  <a:pt x="2231572" y="3058885"/>
                </a:cubicBezTo>
                <a:cubicBezTo>
                  <a:pt x="2688484" y="3058885"/>
                  <a:pt x="3058885" y="2688484"/>
                  <a:pt x="3058885" y="2231572"/>
                </a:cubicBezTo>
                <a:cubicBezTo>
                  <a:pt x="3058885" y="1774660"/>
                  <a:pt x="2688484" y="1404259"/>
                  <a:pt x="2231572" y="1404259"/>
                </a:cubicBezTo>
                <a:close/>
                <a:moveTo>
                  <a:pt x="2231572" y="0"/>
                </a:moveTo>
                <a:cubicBezTo>
                  <a:pt x="3464035" y="0"/>
                  <a:pt x="4463144" y="999109"/>
                  <a:pt x="4463144" y="2231572"/>
                </a:cubicBezTo>
                <a:cubicBezTo>
                  <a:pt x="4463144" y="3464035"/>
                  <a:pt x="3464035" y="4463144"/>
                  <a:pt x="2231572" y="4463144"/>
                </a:cubicBezTo>
                <a:cubicBezTo>
                  <a:pt x="999109" y="4463144"/>
                  <a:pt x="0" y="3464035"/>
                  <a:pt x="0" y="2231572"/>
                </a:cubicBezTo>
                <a:cubicBezTo>
                  <a:pt x="0" y="999109"/>
                  <a:pt x="999109" y="0"/>
                  <a:pt x="2231572" y="0"/>
                </a:cubicBez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180328289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5_img">
    <p:spTree>
      <p:nvGrpSpPr>
        <p:cNvPr id="1" name=""/>
        <p:cNvGrpSpPr/>
        <p:nvPr/>
      </p:nvGrpSpPr>
      <p:grpSpPr>
        <a:xfrm>
          <a:off x="0" y="0"/>
          <a:ext cx="0" cy="0"/>
          <a:chOff x="0" y="0"/>
          <a:chExt cx="0" cy="0"/>
        </a:xfrm>
      </p:grpSpPr>
      <p:sp>
        <p:nvSpPr>
          <p:cNvPr id="12" name="Picture Placeholder 11"/>
          <p:cNvSpPr>
            <a:spLocks noGrp="1"/>
          </p:cNvSpPr>
          <p:nvPr>
            <p:ph type="pic" sz="quarter" idx="42"/>
          </p:nvPr>
        </p:nvSpPr>
        <p:spPr>
          <a:xfrm>
            <a:off x="4519205" y="139319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4" name="Picture Placeholder 13"/>
          <p:cNvSpPr>
            <a:spLocks noGrp="1"/>
          </p:cNvSpPr>
          <p:nvPr>
            <p:ph type="pic" sz="quarter" idx="45"/>
          </p:nvPr>
        </p:nvSpPr>
        <p:spPr>
          <a:xfrm>
            <a:off x="404405" y="139319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Picture Placeholder 13"/>
          <p:cNvSpPr>
            <a:spLocks noGrp="1"/>
          </p:cNvSpPr>
          <p:nvPr>
            <p:ph type="pic" sz="quarter" idx="46"/>
          </p:nvPr>
        </p:nvSpPr>
        <p:spPr>
          <a:xfrm>
            <a:off x="2461805" y="2705100"/>
            <a:ext cx="1940560" cy="2086610"/>
          </a:xfrm>
          <a:custGeom>
            <a:avLst/>
            <a:gdLst>
              <a:gd name="connsiteX0" fmla="*/ 0 w 1940560"/>
              <a:gd name="connsiteY0" fmla="*/ 0 h 2448560"/>
              <a:gd name="connsiteX1" fmla="*/ 1940560 w 1940560"/>
              <a:gd name="connsiteY1" fmla="*/ 0 h 2448560"/>
              <a:gd name="connsiteX2" fmla="*/ 1940560 w 1940560"/>
              <a:gd name="connsiteY2" fmla="*/ 2448560 h 2448560"/>
              <a:gd name="connsiteX3" fmla="*/ 0 w 1940560"/>
              <a:gd name="connsiteY3" fmla="*/ 2448560 h 2448560"/>
            </a:gdLst>
            <a:ahLst/>
            <a:cxnLst>
              <a:cxn ang="0">
                <a:pos x="connsiteX0" y="connsiteY0"/>
              </a:cxn>
              <a:cxn ang="0">
                <a:pos x="connsiteX1" y="connsiteY1"/>
              </a:cxn>
              <a:cxn ang="0">
                <a:pos x="connsiteX2" y="connsiteY2"/>
              </a:cxn>
              <a:cxn ang="0">
                <a:pos x="connsiteX3" y="connsiteY3"/>
              </a:cxn>
            </a:cxnLst>
            <a:rect l="l" t="t" r="r" b="b"/>
            <a:pathLst>
              <a:path w="1940560" h="2448560">
                <a:moveTo>
                  <a:pt x="0" y="0"/>
                </a:moveTo>
                <a:lnTo>
                  <a:pt x="1940560" y="0"/>
                </a:lnTo>
                <a:lnTo>
                  <a:pt x="1940560" y="2448560"/>
                </a:lnTo>
                <a:lnTo>
                  <a:pt x="0" y="2448560"/>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8344265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6_img">
    <p:spTree>
      <p:nvGrpSpPr>
        <p:cNvPr id="1" name=""/>
        <p:cNvGrpSpPr/>
        <p:nvPr/>
      </p:nvGrpSpPr>
      <p:grpSpPr>
        <a:xfrm>
          <a:off x="0" y="0"/>
          <a:ext cx="0" cy="0"/>
          <a:chOff x="0" y="0"/>
          <a:chExt cx="0" cy="0"/>
        </a:xfrm>
      </p:grpSpPr>
      <p:sp>
        <p:nvSpPr>
          <p:cNvPr id="6" name="Picture Placeholder 5"/>
          <p:cNvSpPr>
            <a:spLocks noGrp="1"/>
          </p:cNvSpPr>
          <p:nvPr>
            <p:ph type="pic" sz="quarter" idx="43"/>
          </p:nvPr>
        </p:nvSpPr>
        <p:spPr>
          <a:xfrm>
            <a:off x="3022600" y="0"/>
            <a:ext cx="3098800" cy="5143500"/>
          </a:xfrm>
          <a:custGeom>
            <a:avLst/>
            <a:gdLst>
              <a:gd name="connsiteX0" fmla="*/ 0 w 3098800"/>
              <a:gd name="connsiteY0" fmla="*/ 0 h 5143500"/>
              <a:gd name="connsiteX1" fmla="*/ 3098800 w 3098800"/>
              <a:gd name="connsiteY1" fmla="*/ 0 h 5143500"/>
              <a:gd name="connsiteX2" fmla="*/ 3098800 w 3098800"/>
              <a:gd name="connsiteY2" fmla="*/ 5143500 h 5143500"/>
              <a:gd name="connsiteX3" fmla="*/ 0 w 30988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3098800" h="5143500">
                <a:moveTo>
                  <a:pt x="0" y="0"/>
                </a:moveTo>
                <a:lnTo>
                  <a:pt x="3098800" y="0"/>
                </a:lnTo>
                <a:lnTo>
                  <a:pt x="3098800" y="5143500"/>
                </a:lnTo>
                <a:lnTo>
                  <a:pt x="0" y="5143500"/>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09315660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7_img">
    <p:spTree>
      <p:nvGrpSpPr>
        <p:cNvPr id="1" name=""/>
        <p:cNvGrpSpPr/>
        <p:nvPr/>
      </p:nvGrpSpPr>
      <p:grpSpPr>
        <a:xfrm>
          <a:off x="0" y="0"/>
          <a:ext cx="0" cy="0"/>
          <a:chOff x="0" y="0"/>
          <a:chExt cx="0" cy="0"/>
        </a:xfrm>
      </p:grpSpPr>
      <p:sp>
        <p:nvSpPr>
          <p:cNvPr id="17" name="Picture Placeholder 16"/>
          <p:cNvSpPr>
            <a:spLocks noGrp="1"/>
          </p:cNvSpPr>
          <p:nvPr>
            <p:ph type="pic" sz="quarter" idx="35"/>
          </p:nvPr>
        </p:nvSpPr>
        <p:spPr>
          <a:xfrm>
            <a:off x="6684124" y="2612418"/>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1" name="Picture Placeholder 10"/>
          <p:cNvSpPr>
            <a:spLocks noGrp="1"/>
          </p:cNvSpPr>
          <p:nvPr>
            <p:ph type="pic" sz="quarter" idx="36"/>
          </p:nvPr>
        </p:nvSpPr>
        <p:spPr>
          <a:xfrm>
            <a:off x="6684124" y="348343"/>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6" name="Picture Placeholder 15"/>
          <p:cNvSpPr>
            <a:spLocks noGrp="1"/>
          </p:cNvSpPr>
          <p:nvPr>
            <p:ph type="pic" sz="quarter" idx="37"/>
          </p:nvPr>
        </p:nvSpPr>
        <p:spPr>
          <a:xfrm>
            <a:off x="4572001" y="2612418"/>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10" name="Picture Placeholder 9"/>
          <p:cNvSpPr>
            <a:spLocks noGrp="1"/>
          </p:cNvSpPr>
          <p:nvPr>
            <p:ph type="pic" sz="quarter" idx="38"/>
          </p:nvPr>
        </p:nvSpPr>
        <p:spPr>
          <a:xfrm>
            <a:off x="4572001" y="348343"/>
            <a:ext cx="2055793" cy="2182739"/>
          </a:xfrm>
          <a:custGeom>
            <a:avLst/>
            <a:gdLst>
              <a:gd name="connsiteX0" fmla="*/ 0 w 2055793"/>
              <a:gd name="connsiteY0" fmla="*/ 0 h 2182739"/>
              <a:gd name="connsiteX1" fmla="*/ 2055793 w 2055793"/>
              <a:gd name="connsiteY1" fmla="*/ 0 h 2182739"/>
              <a:gd name="connsiteX2" fmla="*/ 2055793 w 2055793"/>
              <a:gd name="connsiteY2" fmla="*/ 2182739 h 2182739"/>
              <a:gd name="connsiteX3" fmla="*/ 0 w 2055793"/>
              <a:gd name="connsiteY3" fmla="*/ 2182739 h 2182739"/>
            </a:gdLst>
            <a:ahLst/>
            <a:cxnLst>
              <a:cxn ang="0">
                <a:pos x="connsiteX0" y="connsiteY0"/>
              </a:cxn>
              <a:cxn ang="0">
                <a:pos x="connsiteX1" y="connsiteY1"/>
              </a:cxn>
              <a:cxn ang="0">
                <a:pos x="connsiteX2" y="connsiteY2"/>
              </a:cxn>
              <a:cxn ang="0">
                <a:pos x="connsiteX3" y="connsiteY3"/>
              </a:cxn>
            </a:cxnLst>
            <a:rect l="l" t="t" r="r" b="b"/>
            <a:pathLst>
              <a:path w="2055793" h="2182739">
                <a:moveTo>
                  <a:pt x="0" y="0"/>
                </a:moveTo>
                <a:lnTo>
                  <a:pt x="2055793" y="0"/>
                </a:lnTo>
                <a:lnTo>
                  <a:pt x="2055793" y="2182739"/>
                </a:lnTo>
                <a:lnTo>
                  <a:pt x="0" y="2182739"/>
                </a:lnTo>
                <a:close/>
              </a:path>
            </a:pathLst>
          </a:custGeom>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9167162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8_img">
    <p:spTree>
      <p:nvGrpSpPr>
        <p:cNvPr id="1" name=""/>
        <p:cNvGrpSpPr/>
        <p:nvPr/>
      </p:nvGrpSpPr>
      <p:grpSpPr>
        <a:xfrm>
          <a:off x="0" y="0"/>
          <a:ext cx="0" cy="0"/>
          <a:chOff x="0" y="0"/>
          <a:chExt cx="0" cy="0"/>
        </a:xfrm>
      </p:grpSpPr>
      <p:sp>
        <p:nvSpPr>
          <p:cNvPr id="22" name="Picture Placeholder 21"/>
          <p:cNvSpPr>
            <a:spLocks noGrp="1"/>
          </p:cNvSpPr>
          <p:nvPr>
            <p:ph type="pic" sz="quarter" idx="38"/>
          </p:nvPr>
        </p:nvSpPr>
        <p:spPr>
          <a:xfrm>
            <a:off x="4631951" y="571500"/>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3" name="Picture Placeholder 22"/>
          <p:cNvSpPr>
            <a:spLocks noGrp="1"/>
          </p:cNvSpPr>
          <p:nvPr userDrawn="1">
            <p:ph type="pic" sz="quarter" idx="39"/>
          </p:nvPr>
        </p:nvSpPr>
        <p:spPr>
          <a:xfrm>
            <a:off x="4631951"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0" name="Picture Placeholder 19"/>
          <p:cNvSpPr>
            <a:spLocks noGrp="1"/>
          </p:cNvSpPr>
          <p:nvPr>
            <p:ph type="pic" sz="quarter" idx="40"/>
          </p:nvPr>
        </p:nvSpPr>
        <p:spPr>
          <a:xfrm>
            <a:off x="398236" y="571500"/>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
        <p:nvSpPr>
          <p:cNvPr id="21" name="Picture Placeholder 20"/>
          <p:cNvSpPr>
            <a:spLocks noGrp="1"/>
          </p:cNvSpPr>
          <p:nvPr userDrawn="1">
            <p:ph type="pic" sz="quarter" idx="41"/>
          </p:nvPr>
        </p:nvSpPr>
        <p:spPr>
          <a:xfrm>
            <a:off x="398236" y="2608336"/>
            <a:ext cx="4113814" cy="1963664"/>
          </a:xfrm>
          <a:custGeom>
            <a:avLst/>
            <a:gdLst>
              <a:gd name="connsiteX0" fmla="*/ 0 w 4113814"/>
              <a:gd name="connsiteY0" fmla="*/ 0 h 1963664"/>
              <a:gd name="connsiteX1" fmla="*/ 4113814 w 4113814"/>
              <a:gd name="connsiteY1" fmla="*/ 0 h 1963664"/>
              <a:gd name="connsiteX2" fmla="*/ 4113814 w 4113814"/>
              <a:gd name="connsiteY2" fmla="*/ 1963664 h 1963664"/>
              <a:gd name="connsiteX3" fmla="*/ 0 w 4113814"/>
              <a:gd name="connsiteY3" fmla="*/ 1963664 h 1963664"/>
            </a:gdLst>
            <a:ahLst/>
            <a:cxnLst>
              <a:cxn ang="0">
                <a:pos x="connsiteX0" y="connsiteY0"/>
              </a:cxn>
              <a:cxn ang="0">
                <a:pos x="connsiteX1" y="connsiteY1"/>
              </a:cxn>
              <a:cxn ang="0">
                <a:pos x="connsiteX2" y="connsiteY2"/>
              </a:cxn>
              <a:cxn ang="0">
                <a:pos x="connsiteX3" y="connsiteY3"/>
              </a:cxn>
            </a:cxnLst>
            <a:rect l="l" t="t" r="r" b="b"/>
            <a:pathLst>
              <a:path w="4113814" h="1963664">
                <a:moveTo>
                  <a:pt x="0" y="0"/>
                </a:moveTo>
                <a:lnTo>
                  <a:pt x="4113814" y="0"/>
                </a:lnTo>
                <a:lnTo>
                  <a:pt x="4113814" y="1963664"/>
                </a:lnTo>
                <a:lnTo>
                  <a:pt x="0" y="1963664"/>
                </a:lnTo>
                <a:close/>
              </a:path>
            </a:pathLst>
          </a:custGeom>
          <a:solidFill>
            <a:schemeClr val="bg1">
              <a:lumMod val="95000"/>
            </a:schemeClr>
          </a:solidFill>
        </p:spPr>
        <p:txBody>
          <a:bodyPr wrap="square" tIns="720000" anchor="ctr">
            <a:noAutofit/>
          </a:bodyPr>
          <a:lstStyle>
            <a:lvl1pPr marL="0" indent="0" algn="ctr" rtl="0">
              <a:buNone/>
              <a:defRPr sz="12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1620702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9_img">
    <p:spTree>
      <p:nvGrpSpPr>
        <p:cNvPr id="1" name=""/>
        <p:cNvGrpSpPr/>
        <p:nvPr/>
      </p:nvGrpSpPr>
      <p:grpSpPr>
        <a:xfrm>
          <a:off x="0" y="0"/>
          <a:ext cx="0" cy="0"/>
          <a:chOff x="0" y="0"/>
          <a:chExt cx="0" cy="0"/>
        </a:xfrm>
      </p:grpSpPr>
      <p:sp>
        <p:nvSpPr>
          <p:cNvPr id="8" name="Picture Placeholder 7"/>
          <p:cNvSpPr>
            <a:spLocks noGrp="1"/>
          </p:cNvSpPr>
          <p:nvPr>
            <p:ph type="pic" sz="quarter" idx="36"/>
          </p:nvPr>
        </p:nvSpPr>
        <p:spPr>
          <a:xfrm>
            <a:off x="3780929" y="831543"/>
            <a:ext cx="2296160" cy="3942080"/>
          </a:xfrm>
          <a:custGeom>
            <a:avLst/>
            <a:gdLst>
              <a:gd name="connsiteX0" fmla="*/ 0 w 2296160"/>
              <a:gd name="connsiteY0" fmla="*/ 0 h 3942080"/>
              <a:gd name="connsiteX1" fmla="*/ 2296160 w 2296160"/>
              <a:gd name="connsiteY1" fmla="*/ 0 h 3942080"/>
              <a:gd name="connsiteX2" fmla="*/ 2296160 w 2296160"/>
              <a:gd name="connsiteY2" fmla="*/ 3942080 h 3942080"/>
              <a:gd name="connsiteX3" fmla="*/ 0 w 2296160"/>
              <a:gd name="connsiteY3" fmla="*/ 3942080 h 3942080"/>
            </a:gdLst>
            <a:ahLst/>
            <a:cxnLst>
              <a:cxn ang="0">
                <a:pos x="connsiteX0" y="connsiteY0"/>
              </a:cxn>
              <a:cxn ang="0">
                <a:pos x="connsiteX1" y="connsiteY1"/>
              </a:cxn>
              <a:cxn ang="0">
                <a:pos x="connsiteX2" y="connsiteY2"/>
              </a:cxn>
              <a:cxn ang="0">
                <a:pos x="connsiteX3" y="connsiteY3"/>
              </a:cxn>
            </a:cxnLst>
            <a:rect l="l" t="t" r="r" b="b"/>
            <a:pathLst>
              <a:path w="2296160" h="3942080">
                <a:moveTo>
                  <a:pt x="0" y="0"/>
                </a:moveTo>
                <a:lnTo>
                  <a:pt x="2296160" y="0"/>
                </a:lnTo>
                <a:lnTo>
                  <a:pt x="2296160" y="3942080"/>
                </a:lnTo>
                <a:lnTo>
                  <a:pt x="0" y="3942080"/>
                </a:lnTo>
                <a:close/>
              </a:path>
            </a:pathLst>
          </a:custGeom>
          <a:solidFill>
            <a:schemeClr val="bg1">
              <a:lumMod val="95000"/>
            </a:schemeClr>
          </a:solidFill>
        </p:spPr>
        <p:txBody>
          <a:bodyPr wrap="square" tIns="720000" anchor="ctr">
            <a:noAutofit/>
          </a:bodyPr>
          <a:lstStyle>
            <a:lvl1pPr>
              <a:defRPr lang="en-US" sz="1200" dirty="0">
                <a:solidFill>
                  <a:schemeClr val="tx1">
                    <a:lumMod val="75000"/>
                    <a:lumOff val="25000"/>
                  </a:schemeClr>
                </a:solidFill>
              </a:defRPr>
            </a:lvl1pPr>
          </a:lstStyle>
          <a:p>
            <a:pPr marL="0" lvl="0" indent="0" algn="ctr">
              <a:buNone/>
            </a:pPr>
            <a:endParaRPr lang="en-US" dirty="0"/>
          </a:p>
        </p:txBody>
      </p:sp>
      <p:sp>
        <p:nvSpPr>
          <p:cNvPr id="9" name="Picture Placeholder 8"/>
          <p:cNvSpPr>
            <a:spLocks noGrp="1"/>
          </p:cNvSpPr>
          <p:nvPr>
            <p:ph type="pic" sz="quarter" idx="37"/>
          </p:nvPr>
        </p:nvSpPr>
        <p:spPr>
          <a:xfrm>
            <a:off x="6455913" y="359829"/>
            <a:ext cx="2296160" cy="3942080"/>
          </a:xfrm>
          <a:custGeom>
            <a:avLst/>
            <a:gdLst>
              <a:gd name="connsiteX0" fmla="*/ 0 w 2296160"/>
              <a:gd name="connsiteY0" fmla="*/ 0 h 3942080"/>
              <a:gd name="connsiteX1" fmla="*/ 2296160 w 2296160"/>
              <a:gd name="connsiteY1" fmla="*/ 0 h 3942080"/>
              <a:gd name="connsiteX2" fmla="*/ 2296160 w 2296160"/>
              <a:gd name="connsiteY2" fmla="*/ 3942080 h 3942080"/>
              <a:gd name="connsiteX3" fmla="*/ 0 w 2296160"/>
              <a:gd name="connsiteY3" fmla="*/ 3942080 h 3942080"/>
            </a:gdLst>
            <a:ahLst/>
            <a:cxnLst>
              <a:cxn ang="0">
                <a:pos x="connsiteX0" y="connsiteY0"/>
              </a:cxn>
              <a:cxn ang="0">
                <a:pos x="connsiteX1" y="connsiteY1"/>
              </a:cxn>
              <a:cxn ang="0">
                <a:pos x="connsiteX2" y="connsiteY2"/>
              </a:cxn>
              <a:cxn ang="0">
                <a:pos x="connsiteX3" y="connsiteY3"/>
              </a:cxn>
            </a:cxnLst>
            <a:rect l="l" t="t" r="r" b="b"/>
            <a:pathLst>
              <a:path w="2296160" h="3942080">
                <a:moveTo>
                  <a:pt x="0" y="0"/>
                </a:moveTo>
                <a:lnTo>
                  <a:pt x="2296160" y="0"/>
                </a:lnTo>
                <a:lnTo>
                  <a:pt x="2296160" y="3942080"/>
                </a:lnTo>
                <a:lnTo>
                  <a:pt x="0" y="3942080"/>
                </a:lnTo>
                <a:close/>
              </a:path>
            </a:pathLst>
          </a:custGeom>
          <a:solidFill>
            <a:schemeClr val="bg1">
              <a:lumMod val="95000"/>
            </a:schemeClr>
          </a:solidFill>
        </p:spPr>
        <p:txBody>
          <a:bodyPr wrap="square" tIns="720000" anchor="ctr">
            <a:noAutofit/>
          </a:bodyPr>
          <a:lstStyle>
            <a:lvl1pPr>
              <a:defRPr lang="en-US" sz="1200" dirty="0">
                <a:solidFill>
                  <a:schemeClr val="tx1">
                    <a:lumMod val="75000"/>
                    <a:lumOff val="25000"/>
                  </a:schemeClr>
                </a:solidFill>
              </a:defRPr>
            </a:lvl1pPr>
          </a:lstStyle>
          <a:p>
            <a:pPr marL="0" lvl="0" indent="0" algn="ctr">
              <a:buNone/>
            </a:pPr>
            <a:endParaRPr lang="en-US" dirty="0"/>
          </a:p>
        </p:txBody>
      </p:sp>
    </p:spTree>
    <p:extLst>
      <p:ext uri="{BB962C8B-B14F-4D97-AF65-F5344CB8AC3E}">
        <p14:creationId xmlns:p14="http://schemas.microsoft.com/office/powerpoint/2010/main" val="279868927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0_img">
    <p:spTree>
      <p:nvGrpSpPr>
        <p:cNvPr id="1" name=""/>
        <p:cNvGrpSpPr/>
        <p:nvPr/>
      </p:nvGrpSpPr>
      <p:grpSpPr>
        <a:xfrm>
          <a:off x="0" y="0"/>
          <a:ext cx="0" cy="0"/>
          <a:chOff x="0" y="0"/>
          <a:chExt cx="0" cy="0"/>
        </a:xfrm>
      </p:grpSpPr>
      <p:sp>
        <p:nvSpPr>
          <p:cNvPr id="5" name="Picture Placeholder 4"/>
          <p:cNvSpPr>
            <a:spLocks noGrp="1"/>
          </p:cNvSpPr>
          <p:nvPr>
            <p:ph type="pic" sz="quarter" idx="36"/>
          </p:nvPr>
        </p:nvSpPr>
        <p:spPr>
          <a:xfrm>
            <a:off x="0" y="-2"/>
            <a:ext cx="4642338" cy="4746962"/>
          </a:xfrm>
          <a:custGeom>
            <a:avLst/>
            <a:gdLst>
              <a:gd name="connsiteX0" fmla="*/ 0 w 3296920"/>
              <a:gd name="connsiteY0" fmla="*/ 0 h 3371222"/>
              <a:gd name="connsiteX1" fmla="*/ 2702855 w 3296920"/>
              <a:gd name="connsiteY1" fmla="*/ 0 h 3371222"/>
              <a:gd name="connsiteX2" fmla="*/ 2721402 w 3296920"/>
              <a:gd name="connsiteY2" fmla="*/ 16858 h 3371222"/>
              <a:gd name="connsiteX3" fmla="*/ 3296920 w 3296920"/>
              <a:gd name="connsiteY3" fmla="*/ 1406281 h 3371222"/>
              <a:gd name="connsiteX4" fmla="*/ 1331978 w 3296920"/>
              <a:gd name="connsiteY4" fmla="*/ 3371222 h 3371222"/>
              <a:gd name="connsiteX5" fmla="*/ 82093 w 3296920"/>
              <a:gd name="connsiteY5" fmla="*/ 2922525 h 3371222"/>
              <a:gd name="connsiteX6" fmla="*/ 0 w 3296920"/>
              <a:gd name="connsiteY6" fmla="*/ 2847915 h 337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6920" h="3371222">
                <a:moveTo>
                  <a:pt x="0" y="0"/>
                </a:moveTo>
                <a:lnTo>
                  <a:pt x="2702855" y="0"/>
                </a:lnTo>
                <a:lnTo>
                  <a:pt x="2721402" y="16858"/>
                </a:lnTo>
                <a:cubicBezTo>
                  <a:pt x="3076987" y="372442"/>
                  <a:pt x="3296920" y="863678"/>
                  <a:pt x="3296920" y="1406281"/>
                </a:cubicBezTo>
                <a:cubicBezTo>
                  <a:pt x="3296920" y="2491489"/>
                  <a:pt x="2417186" y="3371222"/>
                  <a:pt x="1331978" y="3371222"/>
                </a:cubicBezTo>
                <a:cubicBezTo>
                  <a:pt x="857200" y="3371222"/>
                  <a:pt x="421750" y="3202835"/>
                  <a:pt x="82093" y="2922525"/>
                </a:cubicBezTo>
                <a:lnTo>
                  <a:pt x="0" y="2847915"/>
                </a:lnTo>
                <a:close/>
              </a:path>
            </a:pathLst>
          </a:custGeom>
          <a:solidFill>
            <a:schemeClr val="bg1">
              <a:lumMod val="95000"/>
            </a:schemeClr>
          </a:solidFill>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88966404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21_img">
    <p:spTree>
      <p:nvGrpSpPr>
        <p:cNvPr id="1" name=""/>
        <p:cNvGrpSpPr/>
        <p:nvPr/>
      </p:nvGrpSpPr>
      <p:grpSpPr>
        <a:xfrm>
          <a:off x="0" y="0"/>
          <a:ext cx="0" cy="0"/>
          <a:chOff x="0" y="0"/>
          <a:chExt cx="0" cy="0"/>
        </a:xfrm>
      </p:grpSpPr>
      <p:sp>
        <p:nvSpPr>
          <p:cNvPr id="11" name="Picture Placeholder 10"/>
          <p:cNvSpPr>
            <a:spLocks noGrp="1"/>
          </p:cNvSpPr>
          <p:nvPr>
            <p:ph type="pic" sz="quarter" idx="38"/>
          </p:nvPr>
        </p:nvSpPr>
        <p:spPr>
          <a:xfrm>
            <a:off x="2363596" y="0"/>
            <a:ext cx="2363596" cy="2570480"/>
          </a:xfrm>
          <a:custGeom>
            <a:avLst/>
            <a:gdLst>
              <a:gd name="connsiteX0" fmla="*/ 0 w 2540000"/>
              <a:gd name="connsiteY0" fmla="*/ 0 h 2570480"/>
              <a:gd name="connsiteX1" fmla="*/ 2540000 w 2540000"/>
              <a:gd name="connsiteY1" fmla="*/ 0 h 2570480"/>
              <a:gd name="connsiteX2" fmla="*/ 2540000 w 2540000"/>
              <a:gd name="connsiteY2" fmla="*/ 2570480 h 2570480"/>
              <a:gd name="connsiteX3" fmla="*/ 0 w 2540000"/>
              <a:gd name="connsiteY3" fmla="*/ 2570480 h 2570480"/>
            </a:gdLst>
            <a:ahLst/>
            <a:cxnLst>
              <a:cxn ang="0">
                <a:pos x="connsiteX0" y="connsiteY0"/>
              </a:cxn>
              <a:cxn ang="0">
                <a:pos x="connsiteX1" y="connsiteY1"/>
              </a:cxn>
              <a:cxn ang="0">
                <a:pos x="connsiteX2" y="connsiteY2"/>
              </a:cxn>
              <a:cxn ang="0">
                <a:pos x="connsiteX3" y="connsiteY3"/>
              </a:cxn>
            </a:cxnLst>
            <a:rect l="l" t="t" r="r" b="b"/>
            <a:pathLst>
              <a:path w="2540000" h="2570480">
                <a:moveTo>
                  <a:pt x="0" y="0"/>
                </a:moveTo>
                <a:lnTo>
                  <a:pt x="2540000" y="0"/>
                </a:lnTo>
                <a:lnTo>
                  <a:pt x="2540000" y="2570480"/>
                </a:lnTo>
                <a:lnTo>
                  <a:pt x="0" y="25704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9" name="Picture Placeholder 8"/>
          <p:cNvSpPr>
            <a:spLocks noGrp="1"/>
          </p:cNvSpPr>
          <p:nvPr>
            <p:ph type="pic" sz="quarter" idx="39"/>
          </p:nvPr>
        </p:nvSpPr>
        <p:spPr>
          <a:xfrm>
            <a:off x="0" y="0"/>
            <a:ext cx="2363596" cy="5143500"/>
          </a:xfrm>
          <a:custGeom>
            <a:avLst/>
            <a:gdLst>
              <a:gd name="connsiteX0" fmla="*/ 0 w 2540000"/>
              <a:gd name="connsiteY0" fmla="*/ 0 h 5143500"/>
              <a:gd name="connsiteX1" fmla="*/ 2540000 w 2540000"/>
              <a:gd name="connsiteY1" fmla="*/ 0 h 5143500"/>
              <a:gd name="connsiteX2" fmla="*/ 2540000 w 2540000"/>
              <a:gd name="connsiteY2" fmla="*/ 5143500 h 5143500"/>
              <a:gd name="connsiteX3" fmla="*/ 0 w 2540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2540000" h="5143500">
                <a:moveTo>
                  <a:pt x="0" y="0"/>
                </a:moveTo>
                <a:lnTo>
                  <a:pt x="2540000" y="0"/>
                </a:lnTo>
                <a:lnTo>
                  <a:pt x="2540000" y="5143500"/>
                </a:lnTo>
                <a:lnTo>
                  <a:pt x="0" y="514350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2" name="Picture Placeholder 11"/>
          <p:cNvSpPr>
            <a:spLocks noGrp="1"/>
          </p:cNvSpPr>
          <p:nvPr>
            <p:ph type="pic" sz="quarter" idx="40"/>
          </p:nvPr>
        </p:nvSpPr>
        <p:spPr>
          <a:xfrm>
            <a:off x="2363596" y="2570480"/>
            <a:ext cx="2363596" cy="2570480"/>
          </a:xfrm>
          <a:custGeom>
            <a:avLst/>
            <a:gdLst>
              <a:gd name="connsiteX0" fmla="*/ 0 w 2540000"/>
              <a:gd name="connsiteY0" fmla="*/ 0 h 2570480"/>
              <a:gd name="connsiteX1" fmla="*/ 2540000 w 2540000"/>
              <a:gd name="connsiteY1" fmla="*/ 0 h 2570480"/>
              <a:gd name="connsiteX2" fmla="*/ 2540000 w 2540000"/>
              <a:gd name="connsiteY2" fmla="*/ 2570480 h 2570480"/>
              <a:gd name="connsiteX3" fmla="*/ 0 w 2540000"/>
              <a:gd name="connsiteY3" fmla="*/ 2570480 h 2570480"/>
            </a:gdLst>
            <a:ahLst/>
            <a:cxnLst>
              <a:cxn ang="0">
                <a:pos x="connsiteX0" y="connsiteY0"/>
              </a:cxn>
              <a:cxn ang="0">
                <a:pos x="connsiteX1" y="connsiteY1"/>
              </a:cxn>
              <a:cxn ang="0">
                <a:pos x="connsiteX2" y="connsiteY2"/>
              </a:cxn>
              <a:cxn ang="0">
                <a:pos x="connsiteX3" y="connsiteY3"/>
              </a:cxn>
            </a:cxnLst>
            <a:rect l="l" t="t" r="r" b="b"/>
            <a:pathLst>
              <a:path w="2540000" h="2570480">
                <a:moveTo>
                  <a:pt x="0" y="0"/>
                </a:moveTo>
                <a:lnTo>
                  <a:pt x="2540000" y="0"/>
                </a:lnTo>
                <a:lnTo>
                  <a:pt x="2540000" y="2570480"/>
                </a:lnTo>
                <a:lnTo>
                  <a:pt x="0" y="25704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251713490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2_img">
    <p:spTree>
      <p:nvGrpSpPr>
        <p:cNvPr id="1" name=""/>
        <p:cNvGrpSpPr/>
        <p:nvPr/>
      </p:nvGrpSpPr>
      <p:grpSpPr>
        <a:xfrm>
          <a:off x="0" y="0"/>
          <a:ext cx="0" cy="0"/>
          <a:chOff x="0" y="0"/>
          <a:chExt cx="0" cy="0"/>
        </a:xfrm>
      </p:grpSpPr>
      <p:sp>
        <p:nvSpPr>
          <p:cNvPr id="15" name="Picture Placeholder 14"/>
          <p:cNvSpPr>
            <a:spLocks noGrp="1"/>
          </p:cNvSpPr>
          <p:nvPr>
            <p:ph type="pic" sz="quarter" idx="40"/>
          </p:nvPr>
        </p:nvSpPr>
        <p:spPr>
          <a:xfrm>
            <a:off x="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6" name="Picture Placeholder 15"/>
          <p:cNvSpPr>
            <a:spLocks noGrp="1"/>
          </p:cNvSpPr>
          <p:nvPr>
            <p:ph type="pic" sz="quarter" idx="41"/>
          </p:nvPr>
        </p:nvSpPr>
        <p:spPr>
          <a:xfrm>
            <a:off x="2286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7" name="Picture Placeholder 16"/>
          <p:cNvSpPr>
            <a:spLocks noGrp="1"/>
          </p:cNvSpPr>
          <p:nvPr>
            <p:ph type="pic" sz="quarter" idx="42"/>
          </p:nvPr>
        </p:nvSpPr>
        <p:spPr>
          <a:xfrm>
            <a:off x="4572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19" name="Picture Placeholder 18"/>
          <p:cNvSpPr>
            <a:spLocks noGrp="1"/>
          </p:cNvSpPr>
          <p:nvPr>
            <p:ph type="pic" sz="quarter" idx="43"/>
          </p:nvPr>
        </p:nvSpPr>
        <p:spPr>
          <a:xfrm>
            <a:off x="6858000" y="0"/>
            <a:ext cx="2286000" cy="2379980"/>
          </a:xfrm>
          <a:custGeom>
            <a:avLst/>
            <a:gdLst>
              <a:gd name="connsiteX0" fmla="*/ 0 w 2286000"/>
              <a:gd name="connsiteY0" fmla="*/ 0 h 2379980"/>
              <a:gd name="connsiteX1" fmla="*/ 2286000 w 2286000"/>
              <a:gd name="connsiteY1" fmla="*/ 0 h 2379980"/>
              <a:gd name="connsiteX2" fmla="*/ 2286000 w 2286000"/>
              <a:gd name="connsiteY2" fmla="*/ 2379980 h 2379980"/>
              <a:gd name="connsiteX3" fmla="*/ 0 w 2286000"/>
              <a:gd name="connsiteY3" fmla="*/ 2379980 h 2379980"/>
            </a:gdLst>
            <a:ahLst/>
            <a:cxnLst>
              <a:cxn ang="0">
                <a:pos x="connsiteX0" y="connsiteY0"/>
              </a:cxn>
              <a:cxn ang="0">
                <a:pos x="connsiteX1" y="connsiteY1"/>
              </a:cxn>
              <a:cxn ang="0">
                <a:pos x="connsiteX2" y="connsiteY2"/>
              </a:cxn>
              <a:cxn ang="0">
                <a:pos x="connsiteX3" y="connsiteY3"/>
              </a:cxn>
            </a:cxnLst>
            <a:rect l="l" t="t" r="r" b="b"/>
            <a:pathLst>
              <a:path w="2286000" h="2379980">
                <a:moveTo>
                  <a:pt x="0" y="0"/>
                </a:moveTo>
                <a:lnTo>
                  <a:pt x="2286000" y="0"/>
                </a:lnTo>
                <a:lnTo>
                  <a:pt x="2286000" y="2379980"/>
                </a:lnTo>
                <a:lnTo>
                  <a:pt x="0" y="2379980"/>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310973279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3_img">
    <p:spTree>
      <p:nvGrpSpPr>
        <p:cNvPr id="1" name=""/>
        <p:cNvGrpSpPr/>
        <p:nvPr/>
      </p:nvGrpSpPr>
      <p:grpSpPr>
        <a:xfrm>
          <a:off x="0" y="0"/>
          <a:ext cx="0" cy="0"/>
          <a:chOff x="0" y="0"/>
          <a:chExt cx="0" cy="0"/>
        </a:xfrm>
      </p:grpSpPr>
      <p:sp>
        <p:nvSpPr>
          <p:cNvPr id="11" name="Picture Placeholder 10"/>
          <p:cNvSpPr>
            <a:spLocks noGrp="1"/>
          </p:cNvSpPr>
          <p:nvPr>
            <p:ph type="pic" sz="quarter" idx="41"/>
          </p:nvPr>
        </p:nvSpPr>
        <p:spPr>
          <a:xfrm>
            <a:off x="3848518" y="0"/>
            <a:ext cx="5295479" cy="5143500"/>
          </a:xfrm>
          <a:custGeom>
            <a:avLst/>
            <a:gdLst>
              <a:gd name="connsiteX0" fmla="*/ 3410859 w 5886994"/>
              <a:gd name="connsiteY0" fmla="*/ 1649763 h 4330126"/>
              <a:gd name="connsiteX1" fmla="*/ 5171954 w 5886994"/>
              <a:gd name="connsiteY1" fmla="*/ 3410859 h 4330126"/>
              <a:gd name="connsiteX2" fmla="*/ 4252687 w 5886994"/>
              <a:gd name="connsiteY2" fmla="*/ 4330126 h 4330126"/>
              <a:gd name="connsiteX3" fmla="*/ 2569031 w 5886994"/>
              <a:gd name="connsiteY3" fmla="*/ 4330126 h 4330126"/>
              <a:gd name="connsiteX4" fmla="*/ 1649763 w 5886994"/>
              <a:gd name="connsiteY4" fmla="*/ 3410859 h 4330126"/>
              <a:gd name="connsiteX5" fmla="*/ 3410857 w 5886994"/>
              <a:gd name="connsiteY5" fmla="*/ 0 h 4330126"/>
              <a:gd name="connsiteX6" fmla="*/ 5886994 w 5886994"/>
              <a:gd name="connsiteY6" fmla="*/ 2476137 h 4330126"/>
              <a:gd name="connsiteX7" fmla="*/ 5886994 w 5886994"/>
              <a:gd name="connsiteY7" fmla="*/ 4330126 h 4330126"/>
              <a:gd name="connsiteX8" fmla="*/ 4485472 w 5886994"/>
              <a:gd name="connsiteY8" fmla="*/ 4330126 h 4330126"/>
              <a:gd name="connsiteX9" fmla="*/ 5404741 w 5886994"/>
              <a:gd name="connsiteY9" fmla="*/ 3410857 h 4330126"/>
              <a:gd name="connsiteX10" fmla="*/ 3410857 w 5886994"/>
              <a:gd name="connsiteY10" fmla="*/ 1416973 h 4330126"/>
              <a:gd name="connsiteX11" fmla="*/ 1416973 w 5886994"/>
              <a:gd name="connsiteY11" fmla="*/ 3410857 h 4330126"/>
              <a:gd name="connsiteX12" fmla="*/ 2336242 w 5886994"/>
              <a:gd name="connsiteY12" fmla="*/ 4330126 h 4330126"/>
              <a:gd name="connsiteX13" fmla="*/ 919269 w 5886994"/>
              <a:gd name="connsiteY13" fmla="*/ 4330126 h 4330126"/>
              <a:gd name="connsiteX14" fmla="*/ 0 w 5886994"/>
              <a:gd name="connsiteY14" fmla="*/ 3410857 h 433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86994" h="4330126">
                <a:moveTo>
                  <a:pt x="3410859" y="1649763"/>
                </a:moveTo>
                <a:lnTo>
                  <a:pt x="5171954" y="3410859"/>
                </a:lnTo>
                <a:lnTo>
                  <a:pt x="4252687" y="4330126"/>
                </a:lnTo>
                <a:lnTo>
                  <a:pt x="2569031" y="4330126"/>
                </a:lnTo>
                <a:lnTo>
                  <a:pt x="1649763" y="3410859"/>
                </a:lnTo>
                <a:close/>
                <a:moveTo>
                  <a:pt x="3410857" y="0"/>
                </a:moveTo>
                <a:lnTo>
                  <a:pt x="5886994" y="2476137"/>
                </a:lnTo>
                <a:lnTo>
                  <a:pt x="5886994" y="4330126"/>
                </a:lnTo>
                <a:lnTo>
                  <a:pt x="4485472" y="4330126"/>
                </a:lnTo>
                <a:lnTo>
                  <a:pt x="5404741" y="3410857"/>
                </a:lnTo>
                <a:lnTo>
                  <a:pt x="3410857" y="1416973"/>
                </a:lnTo>
                <a:lnTo>
                  <a:pt x="1416973" y="3410857"/>
                </a:lnTo>
                <a:lnTo>
                  <a:pt x="2336242" y="4330126"/>
                </a:lnTo>
                <a:lnTo>
                  <a:pt x="919269" y="4330126"/>
                </a:lnTo>
                <a:lnTo>
                  <a:pt x="0" y="3410857"/>
                </a:lnTo>
                <a:close/>
              </a:path>
            </a:pathLst>
          </a:custGeom>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405959443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4_img">
    <p:spTree>
      <p:nvGrpSpPr>
        <p:cNvPr id="1" name=""/>
        <p:cNvGrpSpPr/>
        <p:nvPr/>
      </p:nvGrpSpPr>
      <p:grpSpPr>
        <a:xfrm>
          <a:off x="0" y="0"/>
          <a:ext cx="0" cy="0"/>
          <a:chOff x="0" y="0"/>
          <a:chExt cx="0" cy="0"/>
        </a:xfrm>
      </p:grpSpPr>
      <p:sp>
        <p:nvSpPr>
          <p:cNvPr id="3" name="Picture Placeholder 61"/>
          <p:cNvSpPr>
            <a:spLocks noGrp="1"/>
          </p:cNvSpPr>
          <p:nvPr>
            <p:ph type="pic" sz="quarter" idx="36"/>
          </p:nvPr>
        </p:nvSpPr>
        <p:spPr>
          <a:xfrm>
            <a:off x="0" y="1396721"/>
            <a:ext cx="9144000" cy="3396343"/>
          </a:xfrm>
          <a:custGeom>
            <a:avLst/>
            <a:gdLst>
              <a:gd name="connsiteX0" fmla="*/ 0 w 955040"/>
              <a:gd name="connsiteY0" fmla="*/ 0 h 985520"/>
              <a:gd name="connsiteX1" fmla="*/ 955040 w 955040"/>
              <a:gd name="connsiteY1" fmla="*/ 0 h 985520"/>
              <a:gd name="connsiteX2" fmla="*/ 955040 w 955040"/>
              <a:gd name="connsiteY2" fmla="*/ 985520 h 985520"/>
              <a:gd name="connsiteX3" fmla="*/ 0 w 955040"/>
              <a:gd name="connsiteY3" fmla="*/ 985520 h 985520"/>
            </a:gdLst>
            <a:ahLst/>
            <a:cxnLst>
              <a:cxn ang="0">
                <a:pos x="connsiteX0" y="connsiteY0"/>
              </a:cxn>
              <a:cxn ang="0">
                <a:pos x="connsiteX1" y="connsiteY1"/>
              </a:cxn>
              <a:cxn ang="0">
                <a:pos x="connsiteX2" y="connsiteY2"/>
              </a:cxn>
              <a:cxn ang="0">
                <a:pos x="connsiteX3" y="connsiteY3"/>
              </a:cxn>
            </a:cxnLst>
            <a:rect l="l" t="t" r="r" b="b"/>
            <a:pathLst>
              <a:path w="955040" h="985520">
                <a:moveTo>
                  <a:pt x="0" y="0"/>
                </a:moveTo>
                <a:lnTo>
                  <a:pt x="955040" y="0"/>
                </a:lnTo>
                <a:lnTo>
                  <a:pt x="955040" y="985520"/>
                </a:lnTo>
                <a:lnTo>
                  <a:pt x="0" y="985520"/>
                </a:lnTo>
                <a:close/>
              </a:path>
            </a:pathLst>
          </a:custGeom>
          <a:solidFill>
            <a:schemeClr val="bg1">
              <a:lumMod val="95000"/>
            </a:schemeClr>
          </a:solidFill>
          <a:ln>
            <a:noFill/>
          </a:ln>
        </p:spPr>
        <p:txBody>
          <a:bodyPr wrap="square" anchor="ctr">
            <a:noAutofit/>
          </a:bodyPr>
          <a:lstStyle>
            <a:lvl1pPr marL="0" indent="0" algn="ctr" rtl="0">
              <a:buNone/>
              <a:defRPr sz="1800">
                <a:solidFill>
                  <a:schemeClr val="tx1">
                    <a:lumMod val="75000"/>
                    <a:lumOff val="25000"/>
                  </a:schemeClr>
                </a:solidFill>
              </a:defRPr>
            </a:lvl1pPr>
          </a:lstStyle>
          <a:p>
            <a:endParaRPr lang="en-US" dirty="0"/>
          </a:p>
        </p:txBody>
      </p:sp>
      <p:sp>
        <p:nvSpPr>
          <p:cNvPr id="6" name="Title 1"/>
          <p:cNvSpPr>
            <a:spLocks noGrp="1"/>
          </p:cNvSpPr>
          <p:nvPr>
            <p:ph type="ctrTitle" hasCustomPrompt="1"/>
          </p:nvPr>
        </p:nvSpPr>
        <p:spPr>
          <a:xfrm>
            <a:off x="324668" y="200025"/>
            <a:ext cx="8494665" cy="546115"/>
          </a:xfrm>
          <a:prstGeom prst="rect">
            <a:avLst/>
          </a:prstGeom>
        </p:spPr>
        <p:txBody>
          <a:bodyPr anchor="ctr"/>
          <a:lstStyle>
            <a:lvl1pPr algn="ctr">
              <a:defRPr sz="3150" b="0">
                <a:solidFill>
                  <a:schemeClr val="tx1">
                    <a:lumMod val="75000"/>
                    <a:lumOff val="25000"/>
                  </a:schemeClr>
                </a:solidFill>
              </a:defRPr>
            </a:lvl1pPr>
          </a:lstStyle>
          <a:p>
            <a:r>
              <a:rPr lang="en-US" dirty="0"/>
              <a:t>Click To Edit Master Title Style</a:t>
            </a:r>
          </a:p>
        </p:txBody>
      </p:sp>
      <p:sp>
        <p:nvSpPr>
          <p:cNvPr id="7" name="Subtitle 2"/>
          <p:cNvSpPr>
            <a:spLocks noGrp="1"/>
          </p:cNvSpPr>
          <p:nvPr>
            <p:ph type="subTitle" idx="1" hasCustomPrompt="1"/>
          </p:nvPr>
        </p:nvSpPr>
        <p:spPr>
          <a:xfrm>
            <a:off x="324668" y="758046"/>
            <a:ext cx="8494665" cy="270000"/>
          </a:xfrm>
          <a:prstGeom prst="rect">
            <a:avLst/>
          </a:prstGeom>
        </p:spPr>
        <p:txBody>
          <a:bodyPr anchor="ctr"/>
          <a:lstStyle>
            <a:lvl1pPr marL="0" indent="0" algn="ctr">
              <a:buNone/>
              <a:defRPr sz="16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72545335"/>
      </p:ext>
    </p:extLst>
  </p:cSld>
  <p:clrMapOvr>
    <a:masterClrMapping/>
  </p:clrMapOvr>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0.xml"/><Relationship Id="rId1"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2B84525-956A-E5D1-8447-D8A599364F09}"/>
              </a:ext>
            </a:extLst>
          </p:cNvPr>
          <p:cNvSpPr/>
          <p:nvPr userDrawn="1"/>
        </p:nvSpPr>
        <p:spPr>
          <a:xfrm>
            <a:off x="8035200" y="115200"/>
            <a:ext cx="1051200" cy="288000"/>
          </a:xfrm>
          <a:prstGeom prst="rect">
            <a:avLst/>
          </a:prstGeom>
          <a:blipFill>
            <a:blip r:embed="rId1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317236CA-2878-30D7-4257-1AB63535EB29}"/>
              </a:ext>
            </a:extLst>
          </p:cNvPr>
          <p:cNvSpPr/>
          <p:nvPr userDrawn="1"/>
        </p:nvSpPr>
        <p:spPr>
          <a:xfrm>
            <a:off x="0" y="4855498"/>
            <a:ext cx="9144000" cy="28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270480673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831" r:id="rId44"/>
    <p:sldLayoutId id="2147483832" r:id="rId45"/>
    <p:sldLayoutId id="2147483833" r:id="rId46"/>
    <p:sldLayoutId id="2147483834" r:id="rId47"/>
    <p:sldLayoutId id="2147483835" r:id="rId48"/>
    <p:sldLayoutId id="2147483836" r:id="rId49"/>
    <p:sldLayoutId id="2147483837" r:id="rId50"/>
    <p:sldLayoutId id="2147483838" r:id="rId51"/>
    <p:sldLayoutId id="2147483839" r:id="rId52"/>
    <p:sldLayoutId id="2147483840" r:id="rId53"/>
    <p:sldLayoutId id="2147483841" r:id="rId54"/>
    <p:sldLayoutId id="2147483842" r:id="rId55"/>
    <p:sldLayoutId id="2147483843" r:id="rId56"/>
    <p:sldLayoutId id="2147483844" r:id="rId57"/>
    <p:sldLayoutId id="2147483845" r:id="rId58"/>
    <p:sldLayoutId id="2147483846" r:id="rId59"/>
    <p:sldLayoutId id="2147483649" r:id="rId60"/>
    <p:sldLayoutId id="2147483778" r:id="rId61"/>
    <p:sldLayoutId id="2147483779" r:id="rId62"/>
    <p:sldLayoutId id="2147483721" r:id="rId63"/>
    <p:sldLayoutId id="2147483731"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 id="2147483730" r:id="rId73"/>
    <p:sldLayoutId id="2147483732" r:id="rId74"/>
    <p:sldLayoutId id="2147483773" r:id="rId75"/>
    <p:sldLayoutId id="2147483740" r:id="rId76"/>
    <p:sldLayoutId id="2147483734" r:id="rId77"/>
    <p:sldLayoutId id="2147483735" r:id="rId78"/>
    <p:sldLayoutId id="2147483762" r:id="rId79"/>
    <p:sldLayoutId id="2147483736" r:id="rId80"/>
    <p:sldLayoutId id="2147483781" r:id="rId81"/>
    <p:sldLayoutId id="2147483783" r:id="rId82"/>
    <p:sldLayoutId id="2147483784" r:id="rId83"/>
    <p:sldLayoutId id="2147483737" r:id="rId84"/>
    <p:sldLayoutId id="2147483738" r:id="rId85"/>
    <p:sldLayoutId id="2147483754" r:id="rId86"/>
    <p:sldLayoutId id="2147483774" r:id="rId87"/>
    <p:sldLayoutId id="2147483739" r:id="rId88"/>
    <p:sldLayoutId id="2147483782" r:id="rId89"/>
    <p:sldLayoutId id="2147483775" r:id="rId90"/>
    <p:sldLayoutId id="2147483742" r:id="rId91"/>
    <p:sldLayoutId id="2147483743" r:id="rId92"/>
    <p:sldLayoutId id="2147483776" r:id="rId93"/>
    <p:sldLayoutId id="2147483744" r:id="rId94"/>
    <p:sldLayoutId id="2147483745" r:id="rId95"/>
    <p:sldLayoutId id="2147483746" r:id="rId96"/>
    <p:sldLayoutId id="2147483747" r:id="rId97"/>
    <p:sldLayoutId id="2147483748" r:id="rId98"/>
    <p:sldLayoutId id="2147483749" r:id="rId99"/>
    <p:sldLayoutId id="2147483753" r:id="rId100"/>
    <p:sldLayoutId id="2147483777" r:id="rId101"/>
    <p:sldLayoutId id="2147483761" r:id="rId102"/>
    <p:sldLayoutId id="2147483752" r:id="rId103"/>
    <p:sldLayoutId id="2147483755" r:id="rId104"/>
    <p:sldLayoutId id="2147483756" r:id="rId105"/>
    <p:sldLayoutId id="2147483757" r:id="rId106"/>
    <p:sldLayoutId id="2147483758" r:id="rId107"/>
    <p:sldLayoutId id="2147483760" r:id="rId108"/>
    <p:sldLayoutId id="2147483759" r:id="rId109"/>
    <p:sldLayoutId id="2147483763" r:id="rId110"/>
    <p:sldLayoutId id="2147483764" r:id="rId111"/>
    <p:sldLayoutId id="2147483765" r:id="rId112"/>
    <p:sldLayoutId id="2147483767" r:id="rId113"/>
    <p:sldLayoutId id="2147483766" r:id="rId114"/>
    <p:sldLayoutId id="2147483768" r:id="rId115"/>
    <p:sldLayoutId id="2147483769" r:id="rId116"/>
    <p:sldLayoutId id="2147483780" r:id="rId1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019D80-4ED7-8516-4B8E-01B18B61DC6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3E0A31C-4C85-6D1C-B1D1-F2FDA2412EE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B5FD77-566E-7F3D-62CA-764D9882D36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E42760A-EAC3-4E35-8AB9-705815B518AE}" type="datetimeFigureOut">
              <a:rPr lang="sv-SE" smtClean="0"/>
              <a:t>2024-12-18</a:t>
            </a:fld>
            <a:endParaRPr lang="sv-SE"/>
          </a:p>
        </p:txBody>
      </p:sp>
      <p:sp>
        <p:nvSpPr>
          <p:cNvPr id="5" name="Platshållare för sidfot 4">
            <a:extLst>
              <a:ext uri="{FF2B5EF4-FFF2-40B4-BE49-F238E27FC236}">
                <a16:creationId xmlns:a16="http://schemas.microsoft.com/office/drawing/2014/main" id="{9D3439AF-656E-8D44-408C-1557832242B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737B54F-4229-B8F5-7EDE-8DB7D82DE8A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66DF444-5BBA-48AF-AA46-DC265E94ECD5}" type="slidenum">
              <a:rPr lang="sv-SE" smtClean="0"/>
              <a:t>‹#›</a:t>
            </a:fld>
            <a:endParaRPr lang="sv-SE"/>
          </a:p>
        </p:txBody>
      </p:sp>
    </p:spTree>
    <p:extLst>
      <p:ext uri="{BB962C8B-B14F-4D97-AF65-F5344CB8AC3E}">
        <p14:creationId xmlns:p14="http://schemas.microsoft.com/office/powerpoint/2010/main" val="400074611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33239"/>
      </p:ext>
    </p:extLst>
  </p:cSld>
  <p:clrMap bg1="lt1" tx1="dk1" bg2="lt2" tx2="dk2" accent1="accent1" accent2="accent2" accent3="accent3" accent4="accent4" accent5="accent5" accent6="accent6" hlink="hlink" folHlink="folHlink"/>
  <p:sldLayoutIdLst>
    <p:sldLayoutId id="2147483861" r:id="rId1"/>
    <p:sldLayoutId id="214748386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9.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tshållare för bild 23" descr="En bild som visar träd, utomhus, gren, växt&#10;&#10;Automatiskt genererad beskrivning">
            <a:extLst>
              <a:ext uri="{FF2B5EF4-FFF2-40B4-BE49-F238E27FC236}">
                <a16:creationId xmlns:a16="http://schemas.microsoft.com/office/drawing/2014/main" id="{BDC1CD79-C69D-FC56-2411-BFBCBC4E07C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3938" b="23938"/>
          <a:stretch>
            <a:fillRect/>
          </a:stretch>
        </p:blipFill>
        <p:spPr/>
      </p:pic>
      <p:sp>
        <p:nvSpPr>
          <p:cNvPr id="9" name="Rectangle 8"/>
          <p:cNvSpPr/>
          <p:nvPr/>
        </p:nvSpPr>
        <p:spPr>
          <a:xfrm>
            <a:off x="0" y="3178629"/>
            <a:ext cx="9144000" cy="1964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p:cNvSpPr>
            <a:spLocks/>
          </p:cNvSpPr>
          <p:nvPr/>
        </p:nvSpPr>
        <p:spPr bwMode="auto">
          <a:xfrm>
            <a:off x="4491" y="0"/>
            <a:ext cx="1068860" cy="810628"/>
          </a:xfrm>
          <a:custGeom>
            <a:avLst/>
            <a:gdLst>
              <a:gd name="T0" fmla="*/ 0 w 201"/>
              <a:gd name="T1" fmla="*/ 0 h 152"/>
              <a:gd name="T2" fmla="*/ 201 w 201"/>
              <a:gd name="T3" fmla="*/ 0 h 152"/>
              <a:gd name="T4" fmla="*/ 0 w 201"/>
              <a:gd name="T5" fmla="*/ 152 h 152"/>
              <a:gd name="T6" fmla="*/ 0 w 201"/>
              <a:gd name="T7" fmla="*/ 0 h 152"/>
            </a:gdLst>
            <a:ahLst/>
            <a:cxnLst>
              <a:cxn ang="0">
                <a:pos x="T0" y="T1"/>
              </a:cxn>
              <a:cxn ang="0">
                <a:pos x="T2" y="T3"/>
              </a:cxn>
              <a:cxn ang="0">
                <a:pos x="T4" y="T5"/>
              </a:cxn>
              <a:cxn ang="0">
                <a:pos x="T6" y="T7"/>
              </a:cxn>
            </a:cxnLst>
            <a:rect l="0" t="0" r="r" b="b"/>
            <a:pathLst>
              <a:path w="201" h="152">
                <a:moveTo>
                  <a:pt x="0" y="0"/>
                </a:moveTo>
                <a:cubicBezTo>
                  <a:pt x="201" y="0"/>
                  <a:pt x="201" y="0"/>
                  <a:pt x="201" y="0"/>
                </a:cubicBezTo>
                <a:cubicBezTo>
                  <a:pt x="201" y="0"/>
                  <a:pt x="83" y="69"/>
                  <a:pt x="0" y="152"/>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0" y="0"/>
            <a:ext cx="1547153" cy="1922151"/>
          </a:xfrm>
          <a:custGeom>
            <a:avLst/>
            <a:gdLst>
              <a:gd name="T0" fmla="*/ 249 w 291"/>
              <a:gd name="T1" fmla="*/ 0 h 361"/>
              <a:gd name="T2" fmla="*/ 1 w 291"/>
              <a:gd name="T3" fmla="*/ 250 h 361"/>
              <a:gd name="T4" fmla="*/ 0 w 291"/>
              <a:gd name="T5" fmla="*/ 361 h 361"/>
              <a:gd name="T6" fmla="*/ 291 w 291"/>
              <a:gd name="T7" fmla="*/ 2 h 361"/>
              <a:gd name="T8" fmla="*/ 249 w 291"/>
              <a:gd name="T9" fmla="*/ 0 h 361"/>
            </a:gdLst>
            <a:ahLst/>
            <a:cxnLst>
              <a:cxn ang="0">
                <a:pos x="T0" y="T1"/>
              </a:cxn>
              <a:cxn ang="0">
                <a:pos x="T2" y="T3"/>
              </a:cxn>
              <a:cxn ang="0">
                <a:pos x="T4" y="T5"/>
              </a:cxn>
              <a:cxn ang="0">
                <a:pos x="T6" y="T7"/>
              </a:cxn>
              <a:cxn ang="0">
                <a:pos x="T8" y="T9"/>
              </a:cxn>
            </a:cxnLst>
            <a:rect l="0" t="0" r="r" b="b"/>
            <a:pathLst>
              <a:path w="291" h="361">
                <a:moveTo>
                  <a:pt x="249" y="0"/>
                </a:moveTo>
                <a:cubicBezTo>
                  <a:pt x="249" y="0"/>
                  <a:pt x="84" y="114"/>
                  <a:pt x="1" y="250"/>
                </a:cubicBezTo>
                <a:cubicBezTo>
                  <a:pt x="0" y="361"/>
                  <a:pt x="0" y="361"/>
                  <a:pt x="0" y="361"/>
                </a:cubicBezTo>
                <a:cubicBezTo>
                  <a:pt x="0" y="361"/>
                  <a:pt x="137" y="107"/>
                  <a:pt x="291" y="2"/>
                </a:cubicBezTo>
                <a:lnTo>
                  <a:pt x="24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6161971" y="1167662"/>
            <a:ext cx="2982029" cy="3639963"/>
          </a:xfrm>
          <a:custGeom>
            <a:avLst/>
            <a:gdLst>
              <a:gd name="T0" fmla="*/ 561 w 561"/>
              <a:gd name="T1" fmla="*/ 0 h 684"/>
              <a:gd name="T2" fmla="*/ 561 w 561"/>
              <a:gd name="T3" fmla="*/ 180 h 684"/>
              <a:gd name="T4" fmla="*/ 0 w 561"/>
              <a:gd name="T5" fmla="*/ 684 h 684"/>
              <a:gd name="T6" fmla="*/ 561 w 561"/>
              <a:gd name="T7" fmla="*/ 0 h 684"/>
            </a:gdLst>
            <a:ahLst/>
            <a:cxnLst>
              <a:cxn ang="0">
                <a:pos x="T0" y="T1"/>
              </a:cxn>
              <a:cxn ang="0">
                <a:pos x="T2" y="T3"/>
              </a:cxn>
              <a:cxn ang="0">
                <a:pos x="T4" y="T5"/>
              </a:cxn>
              <a:cxn ang="0">
                <a:pos x="T6" y="T7"/>
              </a:cxn>
            </a:cxnLst>
            <a:rect l="0" t="0" r="r" b="b"/>
            <a:pathLst>
              <a:path w="561" h="684">
                <a:moveTo>
                  <a:pt x="561" y="0"/>
                </a:moveTo>
                <a:cubicBezTo>
                  <a:pt x="561" y="180"/>
                  <a:pt x="561" y="180"/>
                  <a:pt x="561" y="180"/>
                </a:cubicBezTo>
                <a:cubicBezTo>
                  <a:pt x="561" y="180"/>
                  <a:pt x="355" y="576"/>
                  <a:pt x="0" y="684"/>
                </a:cubicBezTo>
                <a:cubicBezTo>
                  <a:pt x="0" y="684"/>
                  <a:pt x="309" y="568"/>
                  <a:pt x="56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4289220" y="2820353"/>
            <a:ext cx="4850289" cy="2330833"/>
          </a:xfrm>
          <a:custGeom>
            <a:avLst/>
            <a:gdLst>
              <a:gd name="T0" fmla="*/ 912 w 912"/>
              <a:gd name="T1" fmla="*/ 0 h 438"/>
              <a:gd name="T2" fmla="*/ 912 w 912"/>
              <a:gd name="T3" fmla="*/ 438 h 438"/>
              <a:gd name="T4" fmla="*/ 0 w 912"/>
              <a:gd name="T5" fmla="*/ 438 h 438"/>
              <a:gd name="T6" fmla="*/ 912 w 912"/>
              <a:gd name="T7" fmla="*/ 0 h 438"/>
            </a:gdLst>
            <a:ahLst/>
            <a:cxnLst>
              <a:cxn ang="0">
                <a:pos x="T0" y="T1"/>
              </a:cxn>
              <a:cxn ang="0">
                <a:pos x="T2" y="T3"/>
              </a:cxn>
              <a:cxn ang="0">
                <a:pos x="T4" y="T5"/>
              </a:cxn>
              <a:cxn ang="0">
                <a:pos x="T6" y="T7"/>
              </a:cxn>
            </a:cxnLst>
            <a:rect l="0" t="0" r="r" b="b"/>
            <a:pathLst>
              <a:path w="912" h="438">
                <a:moveTo>
                  <a:pt x="912" y="0"/>
                </a:moveTo>
                <a:cubicBezTo>
                  <a:pt x="912" y="438"/>
                  <a:pt x="912" y="438"/>
                  <a:pt x="912" y="438"/>
                </a:cubicBezTo>
                <a:cubicBezTo>
                  <a:pt x="0" y="438"/>
                  <a:pt x="0" y="438"/>
                  <a:pt x="0" y="438"/>
                </a:cubicBezTo>
                <a:cubicBezTo>
                  <a:pt x="0" y="438"/>
                  <a:pt x="669" y="392"/>
                  <a:pt x="91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Oval 2"/>
          <p:cNvSpPr/>
          <p:nvPr/>
        </p:nvSpPr>
        <p:spPr>
          <a:xfrm>
            <a:off x="513340" y="2215026"/>
            <a:ext cx="1689712" cy="1685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Bildobjekt 19" descr="En bild som visar text, clipart&#10;&#10;Automatiskt genererad beskrivning">
            <a:extLst>
              <a:ext uri="{FF2B5EF4-FFF2-40B4-BE49-F238E27FC236}">
                <a16:creationId xmlns:a16="http://schemas.microsoft.com/office/drawing/2014/main" id="{6243870A-C8B0-92D0-EF73-141BB7C5822E}"/>
              </a:ext>
            </a:extLst>
          </p:cNvPr>
          <p:cNvPicPr>
            <a:picLocks noChangeAspect="1"/>
          </p:cNvPicPr>
          <p:nvPr/>
        </p:nvPicPr>
        <p:blipFill>
          <a:blip r:embed="rId3"/>
          <a:stretch>
            <a:fillRect/>
          </a:stretch>
        </p:blipFill>
        <p:spPr>
          <a:xfrm>
            <a:off x="613091" y="2909354"/>
            <a:ext cx="1482725" cy="395391"/>
          </a:xfrm>
          <a:prstGeom prst="rect">
            <a:avLst/>
          </a:prstGeom>
        </p:spPr>
      </p:pic>
    </p:spTree>
    <p:extLst>
      <p:ext uri="{BB962C8B-B14F-4D97-AF65-F5344CB8AC3E}">
        <p14:creationId xmlns:p14="http://schemas.microsoft.com/office/powerpoint/2010/main" val="669695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55366" y="1112148"/>
            <a:ext cx="4012746" cy="36000"/>
            <a:chOff x="4931229" y="870677"/>
            <a:chExt cx="4012746" cy="36000"/>
          </a:xfrm>
        </p:grpSpPr>
        <p:cxnSp>
          <p:nvCxnSpPr>
            <p:cNvPr id="27" name="Straight Connector 26"/>
            <p:cNvCxnSpPr/>
            <p:nvPr/>
          </p:nvCxnSpPr>
          <p:spPr>
            <a:xfrm>
              <a:off x="4931229" y="899432"/>
              <a:ext cx="401274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31229" y="870677"/>
              <a:ext cx="809625"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736443" y="425252"/>
            <a:ext cx="5422495" cy="584775"/>
          </a:xfrm>
          <a:prstGeom prst="rect">
            <a:avLst/>
          </a:prstGeom>
          <a:noFill/>
          <a:ln w="19050">
            <a:noFill/>
            <a:prstDash val="sysDash"/>
          </a:ln>
        </p:spPr>
        <p:txBody>
          <a:bodyPr wrap="square" rtlCol="0" anchor="ctr">
            <a:spAutoFit/>
          </a:bodyPr>
          <a:lstStyle/>
          <a:p>
            <a:pPr>
              <a:lnSpc>
                <a:spcPct val="150000"/>
              </a:lnSpc>
            </a:pPr>
            <a:r>
              <a:rPr lang="en-US" sz="2400" b="1" dirty="0">
                <a:solidFill>
                  <a:schemeClr val="bg1">
                    <a:lumMod val="50000"/>
                  </a:schemeClr>
                </a:solidFill>
              </a:rPr>
              <a:t>INDECAPS </a:t>
            </a:r>
            <a:r>
              <a:rPr lang="en-US" sz="2400" b="1" dirty="0">
                <a:solidFill>
                  <a:schemeClr val="accent1"/>
                </a:solidFill>
              </a:rPr>
              <a:t>ANALYSARBETE</a:t>
            </a:r>
          </a:p>
        </p:txBody>
      </p:sp>
      <p:sp>
        <p:nvSpPr>
          <p:cNvPr id="2" name="Oval 29">
            <a:extLst>
              <a:ext uri="{FF2B5EF4-FFF2-40B4-BE49-F238E27FC236}">
                <a16:creationId xmlns:a16="http://schemas.microsoft.com/office/drawing/2014/main" id="{0180CFBF-09C9-19EF-E423-8C55115CA1D6}"/>
              </a:ext>
            </a:extLst>
          </p:cNvPr>
          <p:cNvSpPr/>
          <p:nvPr/>
        </p:nvSpPr>
        <p:spPr bwMode="auto">
          <a:xfrm>
            <a:off x="233749" y="1669990"/>
            <a:ext cx="571905" cy="571905"/>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3" name="Oval 35">
            <a:extLst>
              <a:ext uri="{FF2B5EF4-FFF2-40B4-BE49-F238E27FC236}">
                <a16:creationId xmlns:a16="http://schemas.microsoft.com/office/drawing/2014/main" id="{151E6F8E-6C2C-8D9A-4631-4CA8711773CC}"/>
              </a:ext>
            </a:extLst>
          </p:cNvPr>
          <p:cNvSpPr/>
          <p:nvPr/>
        </p:nvSpPr>
        <p:spPr bwMode="auto">
          <a:xfrm>
            <a:off x="233749" y="2710924"/>
            <a:ext cx="571905" cy="571905"/>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4" name="Oval 39">
            <a:extLst>
              <a:ext uri="{FF2B5EF4-FFF2-40B4-BE49-F238E27FC236}">
                <a16:creationId xmlns:a16="http://schemas.microsoft.com/office/drawing/2014/main" id="{A7FAB420-D303-A9BC-6C46-BC0BED1DD0A3}"/>
              </a:ext>
            </a:extLst>
          </p:cNvPr>
          <p:cNvSpPr/>
          <p:nvPr/>
        </p:nvSpPr>
        <p:spPr bwMode="auto">
          <a:xfrm>
            <a:off x="233749" y="3884118"/>
            <a:ext cx="571905" cy="571905"/>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5" name="TextBox 46">
            <a:extLst>
              <a:ext uri="{FF2B5EF4-FFF2-40B4-BE49-F238E27FC236}">
                <a16:creationId xmlns:a16="http://schemas.microsoft.com/office/drawing/2014/main" id="{DC3DB1DE-138C-5312-9078-9E52A476CD95}"/>
              </a:ext>
            </a:extLst>
          </p:cNvPr>
          <p:cNvSpPr txBox="1"/>
          <p:nvPr/>
        </p:nvSpPr>
        <p:spPr>
          <a:xfrm>
            <a:off x="859584" y="1592849"/>
            <a:ext cx="4740521" cy="711733"/>
          </a:xfrm>
          <a:prstGeom prst="rect">
            <a:avLst/>
          </a:prstGeom>
          <a:noFill/>
        </p:spPr>
        <p:txBody>
          <a:bodyPr wrap="square" rtlCol="0">
            <a:spAutoFit/>
          </a:bodyPr>
          <a:lstStyle/>
          <a:p>
            <a:pPr>
              <a:lnSpc>
                <a:spcPct val="150000"/>
              </a:lnSpc>
            </a:pPr>
            <a:r>
              <a:rPr lang="sv-SE" b="1" dirty="0">
                <a:solidFill>
                  <a:schemeClr val="bg1">
                    <a:lumMod val="50000"/>
                  </a:schemeClr>
                </a:solidFill>
                <a:latin typeface="+mj-lt"/>
              </a:rPr>
              <a:t>Analyserar förvaltare</a:t>
            </a:r>
            <a:endParaRPr lang="sv-SE" dirty="0">
              <a:solidFill>
                <a:schemeClr val="bg1">
                  <a:lumMod val="50000"/>
                </a:schemeClr>
              </a:solidFill>
              <a:latin typeface="+mj-lt"/>
            </a:endParaRPr>
          </a:p>
          <a:p>
            <a:r>
              <a:rPr lang="sv-SE" sz="1000" dirty="0">
                <a:solidFill>
                  <a:schemeClr val="bg1">
                    <a:lumMod val="50000"/>
                  </a:schemeClr>
                </a:solidFill>
                <a:latin typeface="+mj-lt"/>
              </a:rPr>
              <a:t>Förvaltaren är en nyckelfaktor bakom varje framgångsrik fond. Det är genom deras kompetens och insatser som avkastningen och resultaten skapas.</a:t>
            </a:r>
          </a:p>
        </p:txBody>
      </p:sp>
      <p:sp>
        <p:nvSpPr>
          <p:cNvPr id="6" name="TextBox 47">
            <a:extLst>
              <a:ext uri="{FF2B5EF4-FFF2-40B4-BE49-F238E27FC236}">
                <a16:creationId xmlns:a16="http://schemas.microsoft.com/office/drawing/2014/main" id="{532E75E0-FCE6-A66B-388C-7644A5F7946B}"/>
              </a:ext>
            </a:extLst>
          </p:cNvPr>
          <p:cNvSpPr txBox="1"/>
          <p:nvPr/>
        </p:nvSpPr>
        <p:spPr>
          <a:xfrm>
            <a:off x="860083" y="2564065"/>
            <a:ext cx="4931117" cy="865622"/>
          </a:xfrm>
          <a:prstGeom prst="rect">
            <a:avLst/>
          </a:prstGeom>
          <a:noFill/>
        </p:spPr>
        <p:txBody>
          <a:bodyPr wrap="square" rtlCol="0">
            <a:spAutoFit/>
          </a:bodyPr>
          <a:lstStyle/>
          <a:p>
            <a:pPr>
              <a:lnSpc>
                <a:spcPct val="150000"/>
              </a:lnSpc>
            </a:pPr>
            <a:r>
              <a:rPr lang="sv-SE" b="1" dirty="0">
                <a:solidFill>
                  <a:schemeClr val="bg1">
                    <a:lumMod val="50000"/>
                  </a:schemeClr>
                </a:solidFill>
              </a:rPr>
              <a:t>Diversifierade portföljer</a:t>
            </a:r>
            <a:endParaRPr lang="sv-SE" dirty="0">
              <a:solidFill>
                <a:schemeClr val="bg1">
                  <a:lumMod val="50000"/>
                </a:schemeClr>
              </a:solidFill>
            </a:endParaRPr>
          </a:p>
          <a:p>
            <a:r>
              <a:rPr lang="sv-SE" sz="1000" dirty="0">
                <a:solidFill>
                  <a:schemeClr val="bg1">
                    <a:lumMod val="50000"/>
                  </a:schemeClr>
                </a:solidFill>
                <a:latin typeface="+mj-lt"/>
              </a:rPr>
              <a:t>Indecaps förvaltningsteam skapar diversifierade fondportföljer genom att hitta förvaltare med olika förvaltningsstilar och strategier, vilket möjliggör en anpassning av respektive förvaltares påverkan baserat på risk och </a:t>
            </a:r>
            <a:r>
              <a:rPr lang="sv-SE" sz="1000" dirty="0" err="1">
                <a:solidFill>
                  <a:schemeClr val="bg1">
                    <a:lumMod val="50000"/>
                  </a:schemeClr>
                </a:solidFill>
                <a:latin typeface="+mj-lt"/>
              </a:rPr>
              <a:t>marknadsvy</a:t>
            </a:r>
            <a:r>
              <a:rPr lang="sv-SE" sz="1000" dirty="0">
                <a:solidFill>
                  <a:schemeClr val="bg1">
                    <a:lumMod val="50000"/>
                  </a:schemeClr>
                </a:solidFill>
                <a:latin typeface="+mj-lt"/>
              </a:rPr>
              <a:t>.</a:t>
            </a:r>
          </a:p>
        </p:txBody>
      </p:sp>
      <p:sp>
        <p:nvSpPr>
          <p:cNvPr id="7" name="TextBox 48">
            <a:extLst>
              <a:ext uri="{FF2B5EF4-FFF2-40B4-BE49-F238E27FC236}">
                <a16:creationId xmlns:a16="http://schemas.microsoft.com/office/drawing/2014/main" id="{EA5609BE-D5F0-7653-A576-898EDACA7E32}"/>
              </a:ext>
            </a:extLst>
          </p:cNvPr>
          <p:cNvSpPr txBox="1"/>
          <p:nvPr/>
        </p:nvSpPr>
        <p:spPr>
          <a:xfrm>
            <a:off x="860083" y="3737259"/>
            <a:ext cx="5243279" cy="1019510"/>
          </a:xfrm>
          <a:prstGeom prst="rect">
            <a:avLst/>
          </a:prstGeom>
          <a:noFill/>
        </p:spPr>
        <p:txBody>
          <a:bodyPr wrap="square" rtlCol="0">
            <a:spAutoFit/>
          </a:bodyPr>
          <a:lstStyle/>
          <a:p>
            <a:pPr>
              <a:lnSpc>
                <a:spcPct val="150000"/>
              </a:lnSpc>
            </a:pPr>
            <a:r>
              <a:rPr lang="sv-SE" b="1" dirty="0">
                <a:solidFill>
                  <a:schemeClr val="bg1">
                    <a:lumMod val="50000"/>
                  </a:schemeClr>
                </a:solidFill>
              </a:rPr>
              <a:t>Integrerat hållbarhetsarbete</a:t>
            </a:r>
            <a:endParaRPr lang="sv-SE" dirty="0">
              <a:solidFill>
                <a:schemeClr val="bg1">
                  <a:lumMod val="50000"/>
                </a:schemeClr>
              </a:solidFill>
            </a:endParaRPr>
          </a:p>
          <a:p>
            <a:r>
              <a:rPr lang="sv-SE" sz="1000" dirty="0">
                <a:solidFill>
                  <a:schemeClr val="bg1">
                    <a:lumMod val="50000"/>
                  </a:schemeClr>
                </a:solidFill>
                <a:latin typeface="+mj-lt"/>
              </a:rPr>
              <a:t>Hållbarhet är en central faktor i förvaltningen av alla Indecaps fonder, hållbarhetsrisker tas alltid med i investeringsbesluten. Denna strategi bidrar till att minimera risker och maximera avkastningen på lång sikt, samtidigt som det gynnar både investerare och samhället som helhet.</a:t>
            </a:r>
          </a:p>
        </p:txBody>
      </p:sp>
      <p:sp>
        <p:nvSpPr>
          <p:cNvPr id="8" name="Freeform 176">
            <a:extLst>
              <a:ext uri="{FF2B5EF4-FFF2-40B4-BE49-F238E27FC236}">
                <a16:creationId xmlns:a16="http://schemas.microsoft.com/office/drawing/2014/main" id="{F1600D17-AF64-21F9-802F-9028E9D8BB36}"/>
              </a:ext>
            </a:extLst>
          </p:cNvPr>
          <p:cNvSpPr>
            <a:spLocks noEditPoints="1"/>
          </p:cNvSpPr>
          <p:nvPr/>
        </p:nvSpPr>
        <p:spPr bwMode="auto">
          <a:xfrm>
            <a:off x="369634" y="4020845"/>
            <a:ext cx="298450" cy="298450"/>
          </a:xfrm>
          <a:custGeom>
            <a:avLst/>
            <a:gdLst/>
            <a:ahLst/>
            <a:cxnLst>
              <a:cxn ang="0">
                <a:pos x="179" y="358"/>
              </a:cxn>
              <a:cxn ang="0">
                <a:pos x="0" y="179"/>
              </a:cxn>
              <a:cxn ang="0">
                <a:pos x="179" y="0"/>
              </a:cxn>
              <a:cxn ang="0">
                <a:pos x="358" y="179"/>
              </a:cxn>
              <a:cxn ang="0">
                <a:pos x="179" y="358"/>
              </a:cxn>
              <a:cxn ang="0">
                <a:pos x="253" y="40"/>
              </a:cxn>
              <a:cxn ang="0">
                <a:pos x="219" y="39"/>
              </a:cxn>
              <a:cxn ang="0">
                <a:pos x="197" y="49"/>
              </a:cxn>
              <a:cxn ang="0">
                <a:pos x="178" y="60"/>
              </a:cxn>
              <a:cxn ang="0">
                <a:pos x="162" y="78"/>
              </a:cxn>
              <a:cxn ang="0">
                <a:pos x="161" y="94"/>
              </a:cxn>
              <a:cxn ang="0">
                <a:pos x="148" y="78"/>
              </a:cxn>
              <a:cxn ang="0">
                <a:pos x="128" y="93"/>
              </a:cxn>
              <a:cxn ang="0">
                <a:pos x="149" y="118"/>
              </a:cxn>
              <a:cxn ang="0">
                <a:pos x="150" y="128"/>
              </a:cxn>
              <a:cxn ang="0">
                <a:pos x="154" y="139"/>
              </a:cxn>
              <a:cxn ang="0">
                <a:pos x="173" y="143"/>
              </a:cxn>
              <a:cxn ang="0">
                <a:pos x="187" y="138"/>
              </a:cxn>
              <a:cxn ang="0">
                <a:pos x="222" y="143"/>
              </a:cxn>
              <a:cxn ang="0">
                <a:pos x="239" y="155"/>
              </a:cxn>
              <a:cxn ang="0">
                <a:pos x="259" y="161"/>
              </a:cxn>
              <a:cxn ang="0">
                <a:pos x="270" y="175"/>
              </a:cxn>
              <a:cxn ang="0">
                <a:pos x="292" y="186"/>
              </a:cxn>
              <a:cxn ang="0">
                <a:pos x="306" y="200"/>
              </a:cxn>
              <a:cxn ang="0">
                <a:pos x="294" y="221"/>
              </a:cxn>
              <a:cxn ang="0">
                <a:pos x="276" y="250"/>
              </a:cxn>
              <a:cxn ang="0">
                <a:pos x="259" y="263"/>
              </a:cxn>
              <a:cxn ang="0">
                <a:pos x="228" y="293"/>
              </a:cxn>
              <a:cxn ang="0">
                <a:pos x="195" y="319"/>
              </a:cxn>
              <a:cxn ang="0">
                <a:pos x="181" y="328"/>
              </a:cxn>
              <a:cxn ang="0">
                <a:pos x="187" y="283"/>
              </a:cxn>
              <a:cxn ang="0">
                <a:pos x="195" y="249"/>
              </a:cxn>
              <a:cxn ang="0">
                <a:pos x="182" y="233"/>
              </a:cxn>
              <a:cxn ang="0">
                <a:pos x="159" y="203"/>
              </a:cxn>
              <a:cxn ang="0">
                <a:pos x="151" y="185"/>
              </a:cxn>
              <a:cxn ang="0">
                <a:pos x="173" y="157"/>
              </a:cxn>
              <a:cxn ang="0">
                <a:pos x="159" y="153"/>
              </a:cxn>
              <a:cxn ang="0">
                <a:pos x="143" y="146"/>
              </a:cxn>
              <a:cxn ang="0">
                <a:pos x="132" y="132"/>
              </a:cxn>
              <a:cxn ang="0">
                <a:pos x="123" y="130"/>
              </a:cxn>
              <a:cxn ang="0">
                <a:pos x="114" y="124"/>
              </a:cxn>
              <a:cxn ang="0">
                <a:pos x="92" y="118"/>
              </a:cxn>
              <a:cxn ang="0">
                <a:pos x="82" y="99"/>
              </a:cxn>
              <a:cxn ang="0">
                <a:pos x="69" y="91"/>
              </a:cxn>
              <a:cxn ang="0">
                <a:pos x="64" y="70"/>
              </a:cxn>
              <a:cxn ang="0">
                <a:pos x="21" y="178"/>
              </a:cxn>
              <a:cxn ang="0">
                <a:pos x="179" y="336"/>
              </a:cxn>
              <a:cxn ang="0">
                <a:pos x="337" y="178"/>
              </a:cxn>
              <a:cxn ang="0">
                <a:pos x="253" y="40"/>
              </a:cxn>
            </a:cxnLst>
            <a:rect l="0" t="0" r="r" b="b"/>
            <a:pathLst>
              <a:path w="358" h="358">
                <a:moveTo>
                  <a:pt x="179" y="358"/>
                </a:moveTo>
                <a:cubicBezTo>
                  <a:pt x="80" y="358"/>
                  <a:pt x="0" y="278"/>
                  <a:pt x="0" y="179"/>
                </a:cubicBezTo>
                <a:cubicBezTo>
                  <a:pt x="0" y="80"/>
                  <a:pt x="80" y="0"/>
                  <a:pt x="179" y="0"/>
                </a:cubicBezTo>
                <a:cubicBezTo>
                  <a:pt x="277" y="0"/>
                  <a:pt x="358" y="80"/>
                  <a:pt x="358" y="179"/>
                </a:cubicBezTo>
                <a:cubicBezTo>
                  <a:pt x="358" y="278"/>
                  <a:pt x="277" y="358"/>
                  <a:pt x="179" y="358"/>
                </a:cubicBezTo>
                <a:close/>
                <a:moveTo>
                  <a:pt x="253" y="40"/>
                </a:moveTo>
                <a:cubicBezTo>
                  <a:pt x="231" y="28"/>
                  <a:pt x="245" y="40"/>
                  <a:pt x="219" y="39"/>
                </a:cubicBezTo>
                <a:cubicBezTo>
                  <a:pt x="218" y="39"/>
                  <a:pt x="198" y="44"/>
                  <a:pt x="197" y="49"/>
                </a:cubicBezTo>
                <a:cubicBezTo>
                  <a:pt x="195" y="53"/>
                  <a:pt x="187" y="52"/>
                  <a:pt x="178" y="60"/>
                </a:cubicBezTo>
                <a:cubicBezTo>
                  <a:pt x="177" y="65"/>
                  <a:pt x="163" y="77"/>
                  <a:pt x="162" y="78"/>
                </a:cubicBezTo>
                <a:cubicBezTo>
                  <a:pt x="159" y="83"/>
                  <a:pt x="163" y="91"/>
                  <a:pt x="161" y="94"/>
                </a:cubicBezTo>
                <a:cubicBezTo>
                  <a:pt x="158" y="97"/>
                  <a:pt x="151" y="79"/>
                  <a:pt x="148" y="78"/>
                </a:cubicBezTo>
                <a:cubicBezTo>
                  <a:pt x="135" y="76"/>
                  <a:pt x="131" y="86"/>
                  <a:pt x="128" y="93"/>
                </a:cubicBezTo>
                <a:cubicBezTo>
                  <a:pt x="126" y="96"/>
                  <a:pt x="142" y="110"/>
                  <a:pt x="149" y="118"/>
                </a:cubicBezTo>
                <a:cubicBezTo>
                  <a:pt x="151" y="121"/>
                  <a:pt x="150" y="125"/>
                  <a:pt x="150" y="128"/>
                </a:cubicBezTo>
                <a:cubicBezTo>
                  <a:pt x="150" y="131"/>
                  <a:pt x="154" y="137"/>
                  <a:pt x="154" y="139"/>
                </a:cubicBezTo>
                <a:cubicBezTo>
                  <a:pt x="155" y="149"/>
                  <a:pt x="171" y="136"/>
                  <a:pt x="173" y="143"/>
                </a:cubicBezTo>
                <a:cubicBezTo>
                  <a:pt x="174" y="145"/>
                  <a:pt x="183" y="139"/>
                  <a:pt x="187" y="138"/>
                </a:cubicBezTo>
                <a:cubicBezTo>
                  <a:pt x="191" y="137"/>
                  <a:pt x="220" y="142"/>
                  <a:pt x="222" y="143"/>
                </a:cubicBezTo>
                <a:cubicBezTo>
                  <a:pt x="231" y="143"/>
                  <a:pt x="236" y="151"/>
                  <a:pt x="239" y="155"/>
                </a:cubicBezTo>
                <a:cubicBezTo>
                  <a:pt x="240" y="158"/>
                  <a:pt x="257" y="159"/>
                  <a:pt x="259" y="161"/>
                </a:cubicBezTo>
                <a:cubicBezTo>
                  <a:pt x="264" y="168"/>
                  <a:pt x="266" y="171"/>
                  <a:pt x="270" y="175"/>
                </a:cubicBezTo>
                <a:cubicBezTo>
                  <a:pt x="275" y="182"/>
                  <a:pt x="291" y="186"/>
                  <a:pt x="292" y="186"/>
                </a:cubicBezTo>
                <a:cubicBezTo>
                  <a:pt x="300" y="188"/>
                  <a:pt x="303" y="194"/>
                  <a:pt x="306" y="200"/>
                </a:cubicBezTo>
                <a:cubicBezTo>
                  <a:pt x="308" y="206"/>
                  <a:pt x="292" y="216"/>
                  <a:pt x="294" y="221"/>
                </a:cubicBezTo>
                <a:cubicBezTo>
                  <a:pt x="295" y="226"/>
                  <a:pt x="275" y="246"/>
                  <a:pt x="276" y="250"/>
                </a:cubicBezTo>
                <a:cubicBezTo>
                  <a:pt x="277" y="256"/>
                  <a:pt x="260" y="262"/>
                  <a:pt x="259" y="263"/>
                </a:cubicBezTo>
                <a:cubicBezTo>
                  <a:pt x="252" y="267"/>
                  <a:pt x="229" y="290"/>
                  <a:pt x="228" y="293"/>
                </a:cubicBezTo>
                <a:cubicBezTo>
                  <a:pt x="216" y="310"/>
                  <a:pt x="197" y="317"/>
                  <a:pt x="195" y="319"/>
                </a:cubicBezTo>
                <a:cubicBezTo>
                  <a:pt x="182" y="334"/>
                  <a:pt x="182" y="329"/>
                  <a:pt x="181" y="328"/>
                </a:cubicBezTo>
                <a:cubicBezTo>
                  <a:pt x="175" y="326"/>
                  <a:pt x="185" y="288"/>
                  <a:pt x="187" y="283"/>
                </a:cubicBezTo>
                <a:cubicBezTo>
                  <a:pt x="192" y="271"/>
                  <a:pt x="195" y="250"/>
                  <a:pt x="195" y="249"/>
                </a:cubicBezTo>
                <a:cubicBezTo>
                  <a:pt x="196" y="242"/>
                  <a:pt x="192" y="237"/>
                  <a:pt x="182" y="233"/>
                </a:cubicBezTo>
                <a:cubicBezTo>
                  <a:pt x="173" y="229"/>
                  <a:pt x="165" y="204"/>
                  <a:pt x="159" y="203"/>
                </a:cubicBezTo>
                <a:cubicBezTo>
                  <a:pt x="153" y="202"/>
                  <a:pt x="152" y="186"/>
                  <a:pt x="151" y="185"/>
                </a:cubicBezTo>
                <a:cubicBezTo>
                  <a:pt x="149" y="181"/>
                  <a:pt x="173" y="158"/>
                  <a:pt x="173" y="157"/>
                </a:cubicBezTo>
                <a:cubicBezTo>
                  <a:pt x="173" y="150"/>
                  <a:pt x="160" y="148"/>
                  <a:pt x="159" y="153"/>
                </a:cubicBezTo>
                <a:cubicBezTo>
                  <a:pt x="158" y="158"/>
                  <a:pt x="145" y="143"/>
                  <a:pt x="143" y="146"/>
                </a:cubicBezTo>
                <a:cubicBezTo>
                  <a:pt x="142" y="149"/>
                  <a:pt x="135" y="134"/>
                  <a:pt x="132" y="132"/>
                </a:cubicBezTo>
                <a:cubicBezTo>
                  <a:pt x="130" y="129"/>
                  <a:pt x="124" y="131"/>
                  <a:pt x="123" y="130"/>
                </a:cubicBezTo>
                <a:cubicBezTo>
                  <a:pt x="117" y="126"/>
                  <a:pt x="115" y="124"/>
                  <a:pt x="114" y="124"/>
                </a:cubicBezTo>
                <a:cubicBezTo>
                  <a:pt x="104" y="125"/>
                  <a:pt x="99" y="122"/>
                  <a:pt x="92" y="118"/>
                </a:cubicBezTo>
                <a:cubicBezTo>
                  <a:pt x="85" y="113"/>
                  <a:pt x="87" y="94"/>
                  <a:pt x="82" y="99"/>
                </a:cubicBezTo>
                <a:cubicBezTo>
                  <a:pt x="79" y="102"/>
                  <a:pt x="71" y="88"/>
                  <a:pt x="69" y="91"/>
                </a:cubicBezTo>
                <a:cubicBezTo>
                  <a:pt x="65" y="94"/>
                  <a:pt x="67" y="67"/>
                  <a:pt x="64" y="70"/>
                </a:cubicBezTo>
                <a:cubicBezTo>
                  <a:pt x="38" y="98"/>
                  <a:pt x="21" y="136"/>
                  <a:pt x="21" y="178"/>
                </a:cubicBezTo>
                <a:cubicBezTo>
                  <a:pt x="21" y="265"/>
                  <a:pt x="92" y="336"/>
                  <a:pt x="179" y="336"/>
                </a:cubicBezTo>
                <a:cubicBezTo>
                  <a:pt x="266" y="336"/>
                  <a:pt x="337" y="265"/>
                  <a:pt x="337" y="178"/>
                </a:cubicBezTo>
                <a:cubicBezTo>
                  <a:pt x="337" y="118"/>
                  <a:pt x="302" y="66"/>
                  <a:pt x="253" y="4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 name="Group 892">
            <a:extLst>
              <a:ext uri="{FF2B5EF4-FFF2-40B4-BE49-F238E27FC236}">
                <a16:creationId xmlns:a16="http://schemas.microsoft.com/office/drawing/2014/main" id="{8C80FC4A-F534-1D78-7A72-E0AB902846E6}"/>
              </a:ext>
            </a:extLst>
          </p:cNvPr>
          <p:cNvGrpSpPr/>
          <p:nvPr/>
        </p:nvGrpSpPr>
        <p:grpSpPr>
          <a:xfrm>
            <a:off x="333148" y="1835502"/>
            <a:ext cx="387494" cy="255688"/>
            <a:chOff x="2063321" y="2735921"/>
            <a:chExt cx="256539" cy="169279"/>
          </a:xfrm>
          <a:solidFill>
            <a:schemeClr val="bg2"/>
          </a:solidFill>
        </p:grpSpPr>
        <p:sp>
          <p:nvSpPr>
            <p:cNvPr id="10" name="Freeform 555">
              <a:extLst>
                <a:ext uri="{FF2B5EF4-FFF2-40B4-BE49-F238E27FC236}">
                  <a16:creationId xmlns:a16="http://schemas.microsoft.com/office/drawing/2014/main" id="{613E3AE8-0BC3-4559-CB8C-4ECC985B045B}"/>
                </a:ext>
              </a:extLst>
            </p:cNvPr>
            <p:cNvSpPr>
              <a:spLocks noEditPoints="1"/>
            </p:cNvSpPr>
            <p:nvPr/>
          </p:nvSpPr>
          <p:spPr bwMode="auto">
            <a:xfrm>
              <a:off x="2063321" y="2735921"/>
              <a:ext cx="165791" cy="139613"/>
            </a:xfrm>
            <a:custGeom>
              <a:avLst/>
              <a:gdLst/>
              <a:ahLst/>
              <a:cxnLst>
                <a:cxn ang="0">
                  <a:pos x="9" y="28"/>
                </a:cxn>
                <a:cxn ang="0">
                  <a:pos x="31" y="10"/>
                </a:cxn>
                <a:cxn ang="0">
                  <a:pos x="21" y="28"/>
                </a:cxn>
                <a:cxn ang="0">
                  <a:pos x="28" y="43"/>
                </a:cxn>
                <a:cxn ang="0">
                  <a:pos x="9" y="28"/>
                </a:cxn>
                <a:cxn ang="0">
                  <a:pos x="41" y="19"/>
                </a:cxn>
                <a:cxn ang="0">
                  <a:pos x="36" y="22"/>
                </a:cxn>
                <a:cxn ang="0">
                  <a:pos x="35" y="30"/>
                </a:cxn>
                <a:cxn ang="0">
                  <a:pos x="32" y="35"/>
                </a:cxn>
                <a:cxn ang="0">
                  <a:pos x="31" y="35"/>
                </a:cxn>
                <a:cxn ang="0">
                  <a:pos x="27" y="32"/>
                </a:cxn>
                <a:cxn ang="0">
                  <a:pos x="30" y="17"/>
                </a:cxn>
                <a:cxn ang="0">
                  <a:pos x="41" y="11"/>
                </a:cxn>
                <a:cxn ang="0">
                  <a:pos x="44" y="15"/>
                </a:cxn>
                <a:cxn ang="0">
                  <a:pos x="41" y="19"/>
                </a:cxn>
                <a:cxn ang="0">
                  <a:pos x="47" y="48"/>
                </a:cxn>
                <a:cxn ang="0">
                  <a:pos x="43" y="34"/>
                </a:cxn>
                <a:cxn ang="0">
                  <a:pos x="50" y="16"/>
                </a:cxn>
                <a:cxn ang="0">
                  <a:pos x="66" y="8"/>
                </a:cxn>
                <a:cxn ang="0">
                  <a:pos x="43" y="0"/>
                </a:cxn>
                <a:cxn ang="0">
                  <a:pos x="1" y="25"/>
                </a:cxn>
                <a:cxn ang="0">
                  <a:pos x="1" y="30"/>
                </a:cxn>
                <a:cxn ang="0">
                  <a:pos x="43" y="55"/>
                </a:cxn>
                <a:cxn ang="0">
                  <a:pos x="52" y="54"/>
                </a:cxn>
                <a:cxn ang="0">
                  <a:pos x="50" y="52"/>
                </a:cxn>
                <a:cxn ang="0">
                  <a:pos x="47" y="48"/>
                </a:cxn>
              </a:cxnLst>
              <a:rect l="0" t="0" r="r" b="b"/>
              <a:pathLst>
                <a:path w="66" h="55">
                  <a:moveTo>
                    <a:pt x="9" y="28"/>
                  </a:moveTo>
                  <a:cubicBezTo>
                    <a:pt x="13" y="23"/>
                    <a:pt x="21" y="15"/>
                    <a:pt x="31" y="10"/>
                  </a:cubicBezTo>
                  <a:cubicBezTo>
                    <a:pt x="25" y="14"/>
                    <a:pt x="21" y="21"/>
                    <a:pt x="21" y="28"/>
                  </a:cubicBezTo>
                  <a:cubicBezTo>
                    <a:pt x="21" y="34"/>
                    <a:pt x="24" y="40"/>
                    <a:pt x="28" y="43"/>
                  </a:cubicBezTo>
                  <a:cubicBezTo>
                    <a:pt x="19" y="39"/>
                    <a:pt x="12" y="31"/>
                    <a:pt x="9" y="28"/>
                  </a:cubicBezTo>
                  <a:moveTo>
                    <a:pt x="41" y="19"/>
                  </a:moveTo>
                  <a:cubicBezTo>
                    <a:pt x="40" y="19"/>
                    <a:pt x="38" y="20"/>
                    <a:pt x="36" y="22"/>
                  </a:cubicBezTo>
                  <a:cubicBezTo>
                    <a:pt x="35" y="24"/>
                    <a:pt x="34" y="27"/>
                    <a:pt x="35" y="30"/>
                  </a:cubicBezTo>
                  <a:cubicBezTo>
                    <a:pt x="36" y="32"/>
                    <a:pt x="34" y="34"/>
                    <a:pt x="32" y="35"/>
                  </a:cubicBezTo>
                  <a:cubicBezTo>
                    <a:pt x="32" y="35"/>
                    <a:pt x="31" y="35"/>
                    <a:pt x="31" y="35"/>
                  </a:cubicBezTo>
                  <a:cubicBezTo>
                    <a:pt x="29" y="35"/>
                    <a:pt x="28" y="34"/>
                    <a:pt x="27" y="32"/>
                  </a:cubicBezTo>
                  <a:cubicBezTo>
                    <a:pt x="26" y="25"/>
                    <a:pt x="28" y="20"/>
                    <a:pt x="30" y="17"/>
                  </a:cubicBezTo>
                  <a:cubicBezTo>
                    <a:pt x="33" y="13"/>
                    <a:pt x="38" y="11"/>
                    <a:pt x="41" y="11"/>
                  </a:cubicBezTo>
                  <a:cubicBezTo>
                    <a:pt x="43" y="11"/>
                    <a:pt x="44" y="13"/>
                    <a:pt x="44" y="15"/>
                  </a:cubicBezTo>
                  <a:cubicBezTo>
                    <a:pt x="44" y="18"/>
                    <a:pt x="43" y="19"/>
                    <a:pt x="41" y="19"/>
                  </a:cubicBezTo>
                  <a:moveTo>
                    <a:pt x="47" y="48"/>
                  </a:moveTo>
                  <a:cubicBezTo>
                    <a:pt x="44" y="44"/>
                    <a:pt x="43" y="39"/>
                    <a:pt x="43" y="34"/>
                  </a:cubicBezTo>
                  <a:cubicBezTo>
                    <a:pt x="43" y="27"/>
                    <a:pt x="45" y="20"/>
                    <a:pt x="50" y="16"/>
                  </a:cubicBezTo>
                  <a:cubicBezTo>
                    <a:pt x="55" y="11"/>
                    <a:pt x="63" y="9"/>
                    <a:pt x="66" y="8"/>
                  </a:cubicBezTo>
                  <a:cubicBezTo>
                    <a:pt x="60" y="4"/>
                    <a:pt x="51" y="0"/>
                    <a:pt x="43" y="0"/>
                  </a:cubicBezTo>
                  <a:cubicBezTo>
                    <a:pt x="20" y="0"/>
                    <a:pt x="2" y="24"/>
                    <a:pt x="1" y="25"/>
                  </a:cubicBezTo>
                  <a:cubicBezTo>
                    <a:pt x="0" y="27"/>
                    <a:pt x="0" y="29"/>
                    <a:pt x="1" y="30"/>
                  </a:cubicBezTo>
                  <a:cubicBezTo>
                    <a:pt x="2" y="31"/>
                    <a:pt x="20" y="55"/>
                    <a:pt x="43" y="55"/>
                  </a:cubicBezTo>
                  <a:cubicBezTo>
                    <a:pt x="46" y="55"/>
                    <a:pt x="49" y="55"/>
                    <a:pt x="52" y="54"/>
                  </a:cubicBezTo>
                  <a:cubicBezTo>
                    <a:pt x="52" y="53"/>
                    <a:pt x="51" y="52"/>
                    <a:pt x="50" y="52"/>
                  </a:cubicBezTo>
                  <a:cubicBezTo>
                    <a:pt x="49" y="51"/>
                    <a:pt x="48" y="49"/>
                    <a:pt x="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56">
              <a:extLst>
                <a:ext uri="{FF2B5EF4-FFF2-40B4-BE49-F238E27FC236}">
                  <a16:creationId xmlns:a16="http://schemas.microsoft.com/office/drawing/2014/main" id="{6A004634-15B4-4EFC-210C-5430D42F7A77}"/>
                </a:ext>
              </a:extLst>
            </p:cNvPr>
            <p:cNvSpPr>
              <a:spLocks/>
            </p:cNvSpPr>
            <p:nvPr/>
          </p:nvSpPr>
          <p:spPr bwMode="auto">
            <a:xfrm>
              <a:off x="2202934" y="2821433"/>
              <a:ext cx="33159" cy="33159"/>
            </a:xfrm>
            <a:custGeom>
              <a:avLst/>
              <a:gdLst/>
              <a:ahLst/>
              <a:cxnLst>
                <a:cxn ang="0">
                  <a:pos x="11" y="8"/>
                </a:cxn>
                <a:cxn ang="0">
                  <a:pos x="4" y="2"/>
                </a:cxn>
                <a:cxn ang="0">
                  <a:pos x="1" y="0"/>
                </a:cxn>
                <a:cxn ang="0">
                  <a:pos x="0" y="3"/>
                </a:cxn>
                <a:cxn ang="0">
                  <a:pos x="10" y="13"/>
                </a:cxn>
                <a:cxn ang="0">
                  <a:pos x="11" y="13"/>
                </a:cxn>
                <a:cxn ang="0">
                  <a:pos x="13" y="11"/>
                </a:cxn>
                <a:cxn ang="0">
                  <a:pos x="11" y="8"/>
                </a:cxn>
              </a:cxnLst>
              <a:rect l="0" t="0" r="r" b="b"/>
              <a:pathLst>
                <a:path w="13" h="13">
                  <a:moveTo>
                    <a:pt x="11" y="8"/>
                  </a:moveTo>
                  <a:cubicBezTo>
                    <a:pt x="5" y="7"/>
                    <a:pt x="4" y="2"/>
                    <a:pt x="4" y="2"/>
                  </a:cubicBezTo>
                  <a:cubicBezTo>
                    <a:pt x="4" y="1"/>
                    <a:pt x="3" y="0"/>
                    <a:pt x="1" y="0"/>
                  </a:cubicBezTo>
                  <a:cubicBezTo>
                    <a:pt x="0" y="0"/>
                    <a:pt x="0" y="2"/>
                    <a:pt x="0" y="3"/>
                  </a:cubicBezTo>
                  <a:cubicBezTo>
                    <a:pt x="0" y="3"/>
                    <a:pt x="2" y="11"/>
                    <a:pt x="10" y="13"/>
                  </a:cubicBezTo>
                  <a:cubicBezTo>
                    <a:pt x="10" y="13"/>
                    <a:pt x="11" y="13"/>
                    <a:pt x="11" y="13"/>
                  </a:cubicBezTo>
                  <a:cubicBezTo>
                    <a:pt x="12" y="13"/>
                    <a:pt x="13" y="12"/>
                    <a:pt x="13" y="11"/>
                  </a:cubicBezTo>
                  <a:cubicBezTo>
                    <a:pt x="13" y="10"/>
                    <a:pt x="12" y="9"/>
                    <a:pt x="11"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57">
              <a:extLst>
                <a:ext uri="{FF2B5EF4-FFF2-40B4-BE49-F238E27FC236}">
                  <a16:creationId xmlns:a16="http://schemas.microsoft.com/office/drawing/2014/main" id="{A8DB40EC-84C9-99A8-25CC-97CA7154118E}"/>
                </a:ext>
              </a:extLst>
            </p:cNvPr>
            <p:cNvSpPr>
              <a:spLocks noEditPoints="1"/>
            </p:cNvSpPr>
            <p:nvPr/>
          </p:nvSpPr>
          <p:spPr bwMode="auto">
            <a:xfrm>
              <a:off x="2180247" y="2769078"/>
              <a:ext cx="139613" cy="136122"/>
            </a:xfrm>
            <a:custGeom>
              <a:avLst/>
              <a:gdLst/>
              <a:ahLst/>
              <a:cxnLst>
                <a:cxn ang="0">
                  <a:pos x="32" y="31"/>
                </a:cxn>
                <a:cxn ang="0">
                  <a:pos x="21" y="35"/>
                </a:cxn>
                <a:cxn ang="0">
                  <a:pos x="11" y="31"/>
                </a:cxn>
                <a:cxn ang="0">
                  <a:pos x="7" y="21"/>
                </a:cxn>
                <a:cxn ang="0">
                  <a:pos x="9" y="14"/>
                </a:cxn>
                <a:cxn ang="0">
                  <a:pos x="11" y="10"/>
                </a:cxn>
                <a:cxn ang="0">
                  <a:pos x="12" y="10"/>
                </a:cxn>
                <a:cxn ang="0">
                  <a:pos x="21" y="6"/>
                </a:cxn>
                <a:cxn ang="0">
                  <a:pos x="32" y="10"/>
                </a:cxn>
                <a:cxn ang="0">
                  <a:pos x="33" y="12"/>
                </a:cxn>
                <a:cxn ang="0">
                  <a:pos x="32" y="31"/>
                </a:cxn>
                <a:cxn ang="0">
                  <a:pos x="53" y="44"/>
                </a:cxn>
                <a:cxn ang="0">
                  <a:pos x="45" y="35"/>
                </a:cxn>
                <a:cxn ang="0">
                  <a:pos x="41" y="35"/>
                </a:cxn>
                <a:cxn ang="0">
                  <a:pos x="41" y="35"/>
                </a:cxn>
                <a:cxn ang="0">
                  <a:pos x="38" y="33"/>
                </a:cxn>
                <a:cxn ang="0">
                  <a:pos x="36" y="6"/>
                </a:cxn>
                <a:cxn ang="0">
                  <a:pos x="21" y="0"/>
                </a:cxn>
                <a:cxn ang="0">
                  <a:pos x="6" y="6"/>
                </a:cxn>
                <a:cxn ang="0">
                  <a:pos x="0" y="21"/>
                </a:cxn>
                <a:cxn ang="0">
                  <a:pos x="6" y="36"/>
                </a:cxn>
                <a:cxn ang="0">
                  <a:pos x="21" y="42"/>
                </a:cxn>
                <a:cxn ang="0">
                  <a:pos x="34" y="38"/>
                </a:cxn>
                <a:cxn ang="0">
                  <a:pos x="36" y="40"/>
                </a:cxn>
                <a:cxn ang="0">
                  <a:pos x="36" y="45"/>
                </a:cxn>
                <a:cxn ang="0">
                  <a:pos x="44" y="53"/>
                </a:cxn>
                <a:cxn ang="0">
                  <a:pos x="49" y="53"/>
                </a:cxn>
                <a:cxn ang="0">
                  <a:pos x="53" y="48"/>
                </a:cxn>
                <a:cxn ang="0">
                  <a:pos x="53" y="44"/>
                </a:cxn>
              </a:cxnLst>
              <a:rect l="0" t="0" r="r" b="b"/>
              <a:pathLst>
                <a:path w="55" h="54">
                  <a:moveTo>
                    <a:pt x="32" y="31"/>
                  </a:moveTo>
                  <a:cubicBezTo>
                    <a:pt x="29" y="34"/>
                    <a:pt x="25" y="35"/>
                    <a:pt x="21" y="35"/>
                  </a:cubicBezTo>
                  <a:cubicBezTo>
                    <a:pt x="17" y="35"/>
                    <a:pt x="14" y="34"/>
                    <a:pt x="11" y="31"/>
                  </a:cubicBezTo>
                  <a:cubicBezTo>
                    <a:pt x="8" y="28"/>
                    <a:pt x="7" y="25"/>
                    <a:pt x="7" y="21"/>
                  </a:cubicBezTo>
                  <a:cubicBezTo>
                    <a:pt x="7" y="18"/>
                    <a:pt x="7" y="16"/>
                    <a:pt x="9" y="14"/>
                  </a:cubicBezTo>
                  <a:cubicBezTo>
                    <a:pt x="9" y="13"/>
                    <a:pt x="10" y="11"/>
                    <a:pt x="11" y="10"/>
                  </a:cubicBezTo>
                  <a:cubicBezTo>
                    <a:pt x="11" y="10"/>
                    <a:pt x="11" y="10"/>
                    <a:pt x="12" y="10"/>
                  </a:cubicBezTo>
                  <a:cubicBezTo>
                    <a:pt x="14" y="8"/>
                    <a:pt x="18" y="6"/>
                    <a:pt x="21" y="6"/>
                  </a:cubicBezTo>
                  <a:cubicBezTo>
                    <a:pt x="25" y="6"/>
                    <a:pt x="29" y="8"/>
                    <a:pt x="32" y="10"/>
                  </a:cubicBezTo>
                  <a:cubicBezTo>
                    <a:pt x="32" y="11"/>
                    <a:pt x="33" y="12"/>
                    <a:pt x="33" y="12"/>
                  </a:cubicBezTo>
                  <a:cubicBezTo>
                    <a:pt x="37" y="18"/>
                    <a:pt x="37" y="26"/>
                    <a:pt x="32" y="31"/>
                  </a:cubicBezTo>
                  <a:moveTo>
                    <a:pt x="53" y="44"/>
                  </a:moveTo>
                  <a:cubicBezTo>
                    <a:pt x="45" y="35"/>
                    <a:pt x="45" y="35"/>
                    <a:pt x="45" y="35"/>
                  </a:cubicBezTo>
                  <a:cubicBezTo>
                    <a:pt x="44" y="34"/>
                    <a:pt x="42" y="34"/>
                    <a:pt x="41" y="35"/>
                  </a:cubicBezTo>
                  <a:cubicBezTo>
                    <a:pt x="41" y="35"/>
                    <a:pt x="41" y="35"/>
                    <a:pt x="41" y="35"/>
                  </a:cubicBezTo>
                  <a:cubicBezTo>
                    <a:pt x="38" y="33"/>
                    <a:pt x="38" y="33"/>
                    <a:pt x="38" y="33"/>
                  </a:cubicBezTo>
                  <a:cubicBezTo>
                    <a:pt x="44" y="25"/>
                    <a:pt x="44" y="13"/>
                    <a:pt x="36" y="6"/>
                  </a:cubicBezTo>
                  <a:cubicBezTo>
                    <a:pt x="32" y="2"/>
                    <a:pt x="27" y="0"/>
                    <a:pt x="21" y="0"/>
                  </a:cubicBezTo>
                  <a:cubicBezTo>
                    <a:pt x="16" y="0"/>
                    <a:pt x="10" y="2"/>
                    <a:pt x="6" y="6"/>
                  </a:cubicBezTo>
                  <a:cubicBezTo>
                    <a:pt x="2" y="10"/>
                    <a:pt x="0" y="15"/>
                    <a:pt x="0" y="21"/>
                  </a:cubicBezTo>
                  <a:cubicBezTo>
                    <a:pt x="0" y="26"/>
                    <a:pt x="2" y="32"/>
                    <a:pt x="6" y="36"/>
                  </a:cubicBezTo>
                  <a:cubicBezTo>
                    <a:pt x="10" y="40"/>
                    <a:pt x="16" y="42"/>
                    <a:pt x="21" y="42"/>
                  </a:cubicBezTo>
                  <a:cubicBezTo>
                    <a:pt x="26" y="42"/>
                    <a:pt x="30" y="40"/>
                    <a:pt x="34" y="38"/>
                  </a:cubicBezTo>
                  <a:cubicBezTo>
                    <a:pt x="36" y="40"/>
                    <a:pt x="36" y="40"/>
                    <a:pt x="36" y="40"/>
                  </a:cubicBezTo>
                  <a:cubicBezTo>
                    <a:pt x="35" y="41"/>
                    <a:pt x="35" y="43"/>
                    <a:pt x="36" y="45"/>
                  </a:cubicBezTo>
                  <a:cubicBezTo>
                    <a:pt x="44" y="53"/>
                    <a:pt x="44" y="53"/>
                    <a:pt x="44" y="53"/>
                  </a:cubicBezTo>
                  <a:cubicBezTo>
                    <a:pt x="46" y="54"/>
                    <a:pt x="48" y="54"/>
                    <a:pt x="49" y="53"/>
                  </a:cubicBezTo>
                  <a:cubicBezTo>
                    <a:pt x="53" y="48"/>
                    <a:pt x="53" y="48"/>
                    <a:pt x="53" y="48"/>
                  </a:cubicBezTo>
                  <a:cubicBezTo>
                    <a:pt x="55" y="47"/>
                    <a:pt x="55" y="45"/>
                    <a:pt x="53" y="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558">
              <a:extLst>
                <a:ext uri="{FF2B5EF4-FFF2-40B4-BE49-F238E27FC236}">
                  <a16:creationId xmlns:a16="http://schemas.microsoft.com/office/drawing/2014/main" id="{18CE9692-A9A1-D157-6B29-4D5E0DC20310}"/>
                </a:ext>
              </a:extLst>
            </p:cNvPr>
            <p:cNvSpPr>
              <a:spLocks noChangeArrowheads="1"/>
            </p:cNvSpPr>
            <p:nvPr/>
          </p:nvSpPr>
          <p:spPr bwMode="auto">
            <a:xfrm>
              <a:off x="2202934" y="2807471"/>
              <a:ext cx="10471" cy="1047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21">
            <a:extLst>
              <a:ext uri="{FF2B5EF4-FFF2-40B4-BE49-F238E27FC236}">
                <a16:creationId xmlns:a16="http://schemas.microsoft.com/office/drawing/2014/main" id="{3596ADCA-DF2F-5E0D-789C-F026292016BE}"/>
              </a:ext>
            </a:extLst>
          </p:cNvPr>
          <p:cNvSpPr>
            <a:spLocks noEditPoints="1"/>
          </p:cNvSpPr>
          <p:nvPr/>
        </p:nvSpPr>
        <p:spPr bwMode="auto">
          <a:xfrm>
            <a:off x="371788" y="2863425"/>
            <a:ext cx="296296" cy="266902"/>
          </a:xfrm>
          <a:custGeom>
            <a:avLst/>
            <a:gdLst>
              <a:gd name="T0" fmla="*/ 2843 w 3528"/>
              <a:gd name="T1" fmla="*/ 2279 h 3179"/>
              <a:gd name="T2" fmla="*/ 3029 w 3528"/>
              <a:gd name="T3" fmla="*/ 2279 h 3179"/>
              <a:gd name="T4" fmla="*/ 1282 w 3528"/>
              <a:gd name="T5" fmla="*/ 1999 h 3179"/>
              <a:gd name="T6" fmla="*/ 1201 w 3528"/>
              <a:gd name="T7" fmla="*/ 2167 h 3179"/>
              <a:gd name="T8" fmla="*/ 1382 w 3528"/>
              <a:gd name="T9" fmla="*/ 2126 h 3179"/>
              <a:gd name="T10" fmla="*/ 2085 w 3528"/>
              <a:gd name="T11" fmla="*/ 1864 h 3179"/>
              <a:gd name="T12" fmla="*/ 2044 w 3528"/>
              <a:gd name="T13" fmla="*/ 2046 h 3179"/>
              <a:gd name="T14" fmla="*/ 2212 w 3528"/>
              <a:gd name="T15" fmla="*/ 1965 h 3179"/>
              <a:gd name="T16" fmla="*/ 2890 w 3528"/>
              <a:gd name="T17" fmla="*/ 1376 h 3179"/>
              <a:gd name="T18" fmla="*/ 2890 w 3528"/>
              <a:gd name="T19" fmla="*/ 1562 h 3179"/>
              <a:gd name="T20" fmla="*/ 3036 w 3528"/>
              <a:gd name="T21" fmla="*/ 1445 h 3179"/>
              <a:gd name="T22" fmla="*/ 2044 w 3528"/>
              <a:gd name="T23" fmla="*/ 782 h 3179"/>
              <a:gd name="T24" fmla="*/ 2085 w 3528"/>
              <a:gd name="T25" fmla="*/ 963 h 3179"/>
              <a:gd name="T26" fmla="*/ 2201 w 3528"/>
              <a:gd name="T27" fmla="*/ 817 h 3179"/>
              <a:gd name="T28" fmla="*/ 973 w 3528"/>
              <a:gd name="T29" fmla="*/ 2135 h 3179"/>
              <a:gd name="T30" fmla="*/ 1192 w 3528"/>
              <a:gd name="T31" fmla="*/ 1806 h 3179"/>
              <a:gd name="T32" fmla="*/ 1195 w 3528"/>
              <a:gd name="T33" fmla="*/ 885 h 3179"/>
              <a:gd name="T34" fmla="*/ 1258 w 3528"/>
              <a:gd name="T35" fmla="*/ 486 h 3179"/>
              <a:gd name="T36" fmla="*/ 1217 w 3528"/>
              <a:gd name="T37" fmla="*/ 667 h 3179"/>
              <a:gd name="T38" fmla="*/ 1386 w 3528"/>
              <a:gd name="T39" fmla="*/ 586 h 3179"/>
              <a:gd name="T40" fmla="*/ 500 w 3528"/>
              <a:gd name="T41" fmla="*/ 11 h 3179"/>
              <a:gd name="T42" fmla="*/ 1054 w 3528"/>
              <a:gd name="T43" fmla="*/ 375 h 3179"/>
              <a:gd name="T44" fmla="*/ 1451 w 3528"/>
              <a:gd name="T45" fmla="*/ 326 h 3179"/>
              <a:gd name="T46" fmla="*/ 1565 w 3528"/>
              <a:gd name="T47" fmla="*/ 711 h 3179"/>
              <a:gd name="T48" fmla="*/ 1801 w 3528"/>
              <a:gd name="T49" fmla="*/ 816 h 3179"/>
              <a:gd name="T50" fmla="*/ 2108 w 3528"/>
              <a:gd name="T51" fmla="*/ 552 h 3179"/>
              <a:gd name="T52" fmla="*/ 2415 w 3528"/>
              <a:gd name="T53" fmla="*/ 816 h 3179"/>
              <a:gd name="T54" fmla="*/ 2982 w 3528"/>
              <a:gd name="T55" fmla="*/ 1162 h 3179"/>
              <a:gd name="T56" fmla="*/ 3246 w 3528"/>
              <a:gd name="T57" fmla="*/ 1469 h 3179"/>
              <a:gd name="T58" fmla="*/ 2982 w 3528"/>
              <a:gd name="T59" fmla="*/ 1776 h 3179"/>
              <a:gd name="T60" fmla="*/ 2639 w 3528"/>
              <a:gd name="T61" fmla="*/ 1557 h 3179"/>
              <a:gd name="T62" fmla="*/ 2146 w 3528"/>
              <a:gd name="T63" fmla="*/ 1170 h 3179"/>
              <a:gd name="T64" fmla="*/ 2238 w 3528"/>
              <a:gd name="T65" fmla="*/ 1683 h 3179"/>
              <a:gd name="T66" fmla="*/ 2715 w 3528"/>
              <a:gd name="T67" fmla="*/ 2015 h 3179"/>
              <a:gd name="T68" fmla="*/ 3105 w 3528"/>
              <a:gd name="T69" fmla="*/ 1973 h 3179"/>
              <a:gd name="T70" fmla="*/ 3217 w 3528"/>
              <a:gd name="T71" fmla="*/ 2365 h 3179"/>
              <a:gd name="T72" fmla="*/ 2847 w 3528"/>
              <a:gd name="T73" fmla="*/ 2532 h 3179"/>
              <a:gd name="T74" fmla="*/ 2355 w 3528"/>
              <a:gd name="T75" fmla="*/ 2154 h 3179"/>
              <a:gd name="T76" fmla="*/ 1978 w 3528"/>
              <a:gd name="T77" fmla="*/ 2246 h 3179"/>
              <a:gd name="T78" fmla="*/ 1811 w 3528"/>
              <a:gd name="T79" fmla="*/ 1880 h 3179"/>
              <a:gd name="T80" fmla="*/ 1592 w 3528"/>
              <a:gd name="T81" fmla="*/ 2103 h 3179"/>
              <a:gd name="T82" fmla="*/ 1328 w 3528"/>
              <a:gd name="T83" fmla="*/ 2410 h 3179"/>
              <a:gd name="T84" fmla="*/ 3470 w 3528"/>
              <a:gd name="T85" fmla="*/ 2630 h 3179"/>
              <a:gd name="T86" fmla="*/ 3470 w 3528"/>
              <a:gd name="T87" fmla="*/ 2816 h 3179"/>
              <a:gd name="T88" fmla="*/ 2959 w 3528"/>
              <a:gd name="T89" fmla="*/ 3176 h 3179"/>
              <a:gd name="T90" fmla="*/ 2212 w 3528"/>
              <a:gd name="T91" fmla="*/ 2827 h 3179"/>
              <a:gd name="T92" fmla="*/ 2063 w 3528"/>
              <a:gd name="T93" fmla="*/ 3168 h 3179"/>
              <a:gd name="T94" fmla="*/ 1375 w 3528"/>
              <a:gd name="T95" fmla="*/ 3120 h 3179"/>
              <a:gd name="T96" fmla="*/ 1189 w 3528"/>
              <a:gd name="T97" fmla="*/ 3120 h 3179"/>
              <a:gd name="T98" fmla="*/ 500 w 3528"/>
              <a:gd name="T99" fmla="*/ 3168 h 3179"/>
              <a:gd name="T100" fmla="*/ 352 w 3528"/>
              <a:gd name="T101" fmla="*/ 2827 h 3179"/>
              <a:gd name="T102" fmla="*/ 11 w 3528"/>
              <a:gd name="T103" fmla="*/ 2678 h 3179"/>
              <a:gd name="T104" fmla="*/ 58 w 3528"/>
              <a:gd name="T105" fmla="*/ 1990 h 3179"/>
              <a:gd name="T106" fmla="*/ 58 w 3528"/>
              <a:gd name="T107" fmla="*/ 1803 h 3179"/>
              <a:gd name="T108" fmla="*/ 11 w 3528"/>
              <a:gd name="T109" fmla="*/ 1115 h 3179"/>
              <a:gd name="T110" fmla="*/ 352 w 3528"/>
              <a:gd name="T111" fmla="*/ 966 h 3179"/>
              <a:gd name="T112" fmla="*/ 3 w 3528"/>
              <a:gd name="T113" fmla="*/ 218 h 3179"/>
              <a:gd name="T114" fmla="*/ 362 w 3528"/>
              <a:gd name="T115" fmla="*/ 59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28" h="3179">
                <a:moveTo>
                  <a:pt x="2936" y="2131"/>
                </a:moveTo>
                <a:lnTo>
                  <a:pt x="2911" y="2134"/>
                </a:lnTo>
                <a:lnTo>
                  <a:pt x="2890" y="2141"/>
                </a:lnTo>
                <a:lnTo>
                  <a:pt x="2871" y="2153"/>
                </a:lnTo>
                <a:lnTo>
                  <a:pt x="2854" y="2169"/>
                </a:lnTo>
                <a:lnTo>
                  <a:pt x="2843" y="2188"/>
                </a:lnTo>
                <a:lnTo>
                  <a:pt x="2835" y="2211"/>
                </a:lnTo>
                <a:lnTo>
                  <a:pt x="2832" y="2234"/>
                </a:lnTo>
                <a:lnTo>
                  <a:pt x="2835" y="2258"/>
                </a:lnTo>
                <a:lnTo>
                  <a:pt x="2843" y="2279"/>
                </a:lnTo>
                <a:lnTo>
                  <a:pt x="2854" y="2299"/>
                </a:lnTo>
                <a:lnTo>
                  <a:pt x="2871" y="2315"/>
                </a:lnTo>
                <a:lnTo>
                  <a:pt x="2890" y="2326"/>
                </a:lnTo>
                <a:lnTo>
                  <a:pt x="2912" y="2335"/>
                </a:lnTo>
                <a:lnTo>
                  <a:pt x="2936" y="2337"/>
                </a:lnTo>
                <a:lnTo>
                  <a:pt x="2959" y="2335"/>
                </a:lnTo>
                <a:lnTo>
                  <a:pt x="2981" y="2326"/>
                </a:lnTo>
                <a:lnTo>
                  <a:pt x="3000" y="2315"/>
                </a:lnTo>
                <a:lnTo>
                  <a:pt x="3016" y="2299"/>
                </a:lnTo>
                <a:lnTo>
                  <a:pt x="3029" y="2279"/>
                </a:lnTo>
                <a:lnTo>
                  <a:pt x="3036" y="2258"/>
                </a:lnTo>
                <a:lnTo>
                  <a:pt x="3038" y="2234"/>
                </a:lnTo>
                <a:lnTo>
                  <a:pt x="3036" y="2210"/>
                </a:lnTo>
                <a:lnTo>
                  <a:pt x="3029" y="2188"/>
                </a:lnTo>
                <a:lnTo>
                  <a:pt x="3016" y="2169"/>
                </a:lnTo>
                <a:lnTo>
                  <a:pt x="3000" y="2153"/>
                </a:lnTo>
                <a:lnTo>
                  <a:pt x="2981" y="2141"/>
                </a:lnTo>
                <a:lnTo>
                  <a:pt x="2959" y="2134"/>
                </a:lnTo>
                <a:lnTo>
                  <a:pt x="2936" y="2131"/>
                </a:lnTo>
                <a:close/>
                <a:moveTo>
                  <a:pt x="1282" y="1999"/>
                </a:moveTo>
                <a:lnTo>
                  <a:pt x="1258" y="2002"/>
                </a:lnTo>
                <a:lnTo>
                  <a:pt x="1236" y="2010"/>
                </a:lnTo>
                <a:lnTo>
                  <a:pt x="1217" y="2023"/>
                </a:lnTo>
                <a:lnTo>
                  <a:pt x="1201" y="2039"/>
                </a:lnTo>
                <a:lnTo>
                  <a:pt x="1189" y="2058"/>
                </a:lnTo>
                <a:lnTo>
                  <a:pt x="1181" y="2079"/>
                </a:lnTo>
                <a:lnTo>
                  <a:pt x="1178" y="2103"/>
                </a:lnTo>
                <a:lnTo>
                  <a:pt x="1181" y="2126"/>
                </a:lnTo>
                <a:lnTo>
                  <a:pt x="1189" y="2148"/>
                </a:lnTo>
                <a:lnTo>
                  <a:pt x="1201" y="2167"/>
                </a:lnTo>
                <a:lnTo>
                  <a:pt x="1217" y="2183"/>
                </a:lnTo>
                <a:lnTo>
                  <a:pt x="1236" y="2196"/>
                </a:lnTo>
                <a:lnTo>
                  <a:pt x="1257" y="2203"/>
                </a:lnTo>
                <a:lnTo>
                  <a:pt x="1282" y="2207"/>
                </a:lnTo>
                <a:lnTo>
                  <a:pt x="1305" y="2203"/>
                </a:lnTo>
                <a:lnTo>
                  <a:pt x="1327" y="2196"/>
                </a:lnTo>
                <a:lnTo>
                  <a:pt x="1346" y="2184"/>
                </a:lnTo>
                <a:lnTo>
                  <a:pt x="1362" y="2168"/>
                </a:lnTo>
                <a:lnTo>
                  <a:pt x="1375" y="2149"/>
                </a:lnTo>
                <a:lnTo>
                  <a:pt x="1382" y="2126"/>
                </a:lnTo>
                <a:lnTo>
                  <a:pt x="1386" y="2103"/>
                </a:lnTo>
                <a:lnTo>
                  <a:pt x="1382" y="2079"/>
                </a:lnTo>
                <a:lnTo>
                  <a:pt x="1375" y="2058"/>
                </a:lnTo>
                <a:lnTo>
                  <a:pt x="1362" y="2039"/>
                </a:lnTo>
                <a:lnTo>
                  <a:pt x="1346" y="2023"/>
                </a:lnTo>
                <a:lnTo>
                  <a:pt x="1327" y="2010"/>
                </a:lnTo>
                <a:lnTo>
                  <a:pt x="1305" y="2002"/>
                </a:lnTo>
                <a:lnTo>
                  <a:pt x="1282" y="1999"/>
                </a:lnTo>
                <a:close/>
                <a:moveTo>
                  <a:pt x="2108" y="1862"/>
                </a:moveTo>
                <a:lnTo>
                  <a:pt x="2085" y="1864"/>
                </a:lnTo>
                <a:lnTo>
                  <a:pt x="2063" y="1872"/>
                </a:lnTo>
                <a:lnTo>
                  <a:pt x="2044" y="1885"/>
                </a:lnTo>
                <a:lnTo>
                  <a:pt x="2028" y="1900"/>
                </a:lnTo>
                <a:lnTo>
                  <a:pt x="2016" y="1919"/>
                </a:lnTo>
                <a:lnTo>
                  <a:pt x="2008" y="1941"/>
                </a:lnTo>
                <a:lnTo>
                  <a:pt x="2006" y="1965"/>
                </a:lnTo>
                <a:lnTo>
                  <a:pt x="2008" y="1988"/>
                </a:lnTo>
                <a:lnTo>
                  <a:pt x="2015" y="2011"/>
                </a:lnTo>
                <a:lnTo>
                  <a:pt x="2028" y="2030"/>
                </a:lnTo>
                <a:lnTo>
                  <a:pt x="2044" y="2046"/>
                </a:lnTo>
                <a:lnTo>
                  <a:pt x="2063" y="2058"/>
                </a:lnTo>
                <a:lnTo>
                  <a:pt x="2085" y="2065"/>
                </a:lnTo>
                <a:lnTo>
                  <a:pt x="2108" y="2069"/>
                </a:lnTo>
                <a:lnTo>
                  <a:pt x="2133" y="2065"/>
                </a:lnTo>
                <a:lnTo>
                  <a:pt x="2154" y="2058"/>
                </a:lnTo>
                <a:lnTo>
                  <a:pt x="2173" y="2046"/>
                </a:lnTo>
                <a:lnTo>
                  <a:pt x="2189" y="2029"/>
                </a:lnTo>
                <a:lnTo>
                  <a:pt x="2201" y="2011"/>
                </a:lnTo>
                <a:lnTo>
                  <a:pt x="2209" y="1988"/>
                </a:lnTo>
                <a:lnTo>
                  <a:pt x="2212" y="1965"/>
                </a:lnTo>
                <a:lnTo>
                  <a:pt x="2209" y="1941"/>
                </a:lnTo>
                <a:lnTo>
                  <a:pt x="2201" y="1920"/>
                </a:lnTo>
                <a:lnTo>
                  <a:pt x="2189" y="1901"/>
                </a:lnTo>
                <a:lnTo>
                  <a:pt x="2173" y="1885"/>
                </a:lnTo>
                <a:lnTo>
                  <a:pt x="2154" y="1872"/>
                </a:lnTo>
                <a:lnTo>
                  <a:pt x="2132" y="1864"/>
                </a:lnTo>
                <a:lnTo>
                  <a:pt x="2108" y="1862"/>
                </a:lnTo>
                <a:close/>
                <a:moveTo>
                  <a:pt x="2936" y="1365"/>
                </a:moveTo>
                <a:lnTo>
                  <a:pt x="2912" y="1368"/>
                </a:lnTo>
                <a:lnTo>
                  <a:pt x="2890" y="1376"/>
                </a:lnTo>
                <a:lnTo>
                  <a:pt x="2871" y="1387"/>
                </a:lnTo>
                <a:lnTo>
                  <a:pt x="2854" y="1403"/>
                </a:lnTo>
                <a:lnTo>
                  <a:pt x="2843" y="1423"/>
                </a:lnTo>
                <a:lnTo>
                  <a:pt x="2835" y="1445"/>
                </a:lnTo>
                <a:lnTo>
                  <a:pt x="2832" y="1469"/>
                </a:lnTo>
                <a:lnTo>
                  <a:pt x="2835" y="1492"/>
                </a:lnTo>
                <a:lnTo>
                  <a:pt x="2843" y="1514"/>
                </a:lnTo>
                <a:lnTo>
                  <a:pt x="2854" y="1533"/>
                </a:lnTo>
                <a:lnTo>
                  <a:pt x="2871" y="1549"/>
                </a:lnTo>
                <a:lnTo>
                  <a:pt x="2890" y="1562"/>
                </a:lnTo>
                <a:lnTo>
                  <a:pt x="2912" y="1569"/>
                </a:lnTo>
                <a:lnTo>
                  <a:pt x="2936" y="1571"/>
                </a:lnTo>
                <a:lnTo>
                  <a:pt x="2959" y="1569"/>
                </a:lnTo>
                <a:lnTo>
                  <a:pt x="2981" y="1562"/>
                </a:lnTo>
                <a:lnTo>
                  <a:pt x="3000" y="1549"/>
                </a:lnTo>
                <a:lnTo>
                  <a:pt x="3016" y="1533"/>
                </a:lnTo>
                <a:lnTo>
                  <a:pt x="3029" y="1514"/>
                </a:lnTo>
                <a:lnTo>
                  <a:pt x="3036" y="1492"/>
                </a:lnTo>
                <a:lnTo>
                  <a:pt x="3038" y="1469"/>
                </a:lnTo>
                <a:lnTo>
                  <a:pt x="3036" y="1445"/>
                </a:lnTo>
                <a:lnTo>
                  <a:pt x="3029" y="1423"/>
                </a:lnTo>
                <a:lnTo>
                  <a:pt x="3016" y="1403"/>
                </a:lnTo>
                <a:lnTo>
                  <a:pt x="3000" y="1387"/>
                </a:lnTo>
                <a:lnTo>
                  <a:pt x="2981" y="1376"/>
                </a:lnTo>
                <a:lnTo>
                  <a:pt x="2959" y="1368"/>
                </a:lnTo>
                <a:lnTo>
                  <a:pt x="2936" y="1365"/>
                </a:lnTo>
                <a:close/>
                <a:moveTo>
                  <a:pt x="2108" y="758"/>
                </a:moveTo>
                <a:lnTo>
                  <a:pt x="2085" y="762"/>
                </a:lnTo>
                <a:lnTo>
                  <a:pt x="2063" y="769"/>
                </a:lnTo>
                <a:lnTo>
                  <a:pt x="2044" y="782"/>
                </a:lnTo>
                <a:lnTo>
                  <a:pt x="2028" y="798"/>
                </a:lnTo>
                <a:lnTo>
                  <a:pt x="2015" y="817"/>
                </a:lnTo>
                <a:lnTo>
                  <a:pt x="2008" y="839"/>
                </a:lnTo>
                <a:lnTo>
                  <a:pt x="2006" y="862"/>
                </a:lnTo>
                <a:lnTo>
                  <a:pt x="2008" y="886"/>
                </a:lnTo>
                <a:lnTo>
                  <a:pt x="2015" y="908"/>
                </a:lnTo>
                <a:lnTo>
                  <a:pt x="2028" y="927"/>
                </a:lnTo>
                <a:lnTo>
                  <a:pt x="2044" y="943"/>
                </a:lnTo>
                <a:lnTo>
                  <a:pt x="2063" y="955"/>
                </a:lnTo>
                <a:lnTo>
                  <a:pt x="2085" y="963"/>
                </a:lnTo>
                <a:lnTo>
                  <a:pt x="2108" y="966"/>
                </a:lnTo>
                <a:lnTo>
                  <a:pt x="2133" y="963"/>
                </a:lnTo>
                <a:lnTo>
                  <a:pt x="2155" y="955"/>
                </a:lnTo>
                <a:lnTo>
                  <a:pt x="2175" y="942"/>
                </a:lnTo>
                <a:lnTo>
                  <a:pt x="2189" y="926"/>
                </a:lnTo>
                <a:lnTo>
                  <a:pt x="2201" y="907"/>
                </a:lnTo>
                <a:lnTo>
                  <a:pt x="2209" y="886"/>
                </a:lnTo>
                <a:lnTo>
                  <a:pt x="2212" y="862"/>
                </a:lnTo>
                <a:lnTo>
                  <a:pt x="2209" y="839"/>
                </a:lnTo>
                <a:lnTo>
                  <a:pt x="2201" y="817"/>
                </a:lnTo>
                <a:lnTo>
                  <a:pt x="2189" y="798"/>
                </a:lnTo>
                <a:lnTo>
                  <a:pt x="2173" y="782"/>
                </a:lnTo>
                <a:lnTo>
                  <a:pt x="2154" y="769"/>
                </a:lnTo>
                <a:lnTo>
                  <a:pt x="2132" y="762"/>
                </a:lnTo>
                <a:lnTo>
                  <a:pt x="2108" y="758"/>
                </a:lnTo>
                <a:close/>
                <a:moveTo>
                  <a:pt x="558" y="690"/>
                </a:moveTo>
                <a:lnTo>
                  <a:pt x="558" y="2517"/>
                </a:lnTo>
                <a:lnTo>
                  <a:pt x="986" y="2196"/>
                </a:lnTo>
                <a:lnTo>
                  <a:pt x="978" y="2166"/>
                </a:lnTo>
                <a:lnTo>
                  <a:pt x="973" y="2135"/>
                </a:lnTo>
                <a:lnTo>
                  <a:pt x="972" y="2103"/>
                </a:lnTo>
                <a:lnTo>
                  <a:pt x="975" y="2057"/>
                </a:lnTo>
                <a:lnTo>
                  <a:pt x="985" y="2014"/>
                </a:lnTo>
                <a:lnTo>
                  <a:pt x="1001" y="1972"/>
                </a:lnTo>
                <a:lnTo>
                  <a:pt x="1022" y="1934"/>
                </a:lnTo>
                <a:lnTo>
                  <a:pt x="1048" y="1900"/>
                </a:lnTo>
                <a:lnTo>
                  <a:pt x="1079" y="1869"/>
                </a:lnTo>
                <a:lnTo>
                  <a:pt x="1113" y="1843"/>
                </a:lnTo>
                <a:lnTo>
                  <a:pt x="1151" y="1822"/>
                </a:lnTo>
                <a:lnTo>
                  <a:pt x="1192" y="1806"/>
                </a:lnTo>
                <a:lnTo>
                  <a:pt x="1236" y="1796"/>
                </a:lnTo>
                <a:lnTo>
                  <a:pt x="1282" y="1793"/>
                </a:lnTo>
                <a:lnTo>
                  <a:pt x="1320" y="1795"/>
                </a:lnTo>
                <a:lnTo>
                  <a:pt x="1358" y="1802"/>
                </a:lnTo>
                <a:lnTo>
                  <a:pt x="1638" y="1382"/>
                </a:lnTo>
                <a:lnTo>
                  <a:pt x="1344" y="890"/>
                </a:lnTo>
                <a:lnTo>
                  <a:pt x="1313" y="895"/>
                </a:lnTo>
                <a:lnTo>
                  <a:pt x="1282" y="896"/>
                </a:lnTo>
                <a:lnTo>
                  <a:pt x="1238" y="893"/>
                </a:lnTo>
                <a:lnTo>
                  <a:pt x="1195" y="885"/>
                </a:lnTo>
                <a:lnTo>
                  <a:pt x="1156" y="870"/>
                </a:lnTo>
                <a:lnTo>
                  <a:pt x="1118" y="850"/>
                </a:lnTo>
                <a:lnTo>
                  <a:pt x="1084" y="826"/>
                </a:lnTo>
                <a:lnTo>
                  <a:pt x="1054" y="797"/>
                </a:lnTo>
                <a:lnTo>
                  <a:pt x="1027" y="765"/>
                </a:lnTo>
                <a:lnTo>
                  <a:pt x="1006" y="728"/>
                </a:lnTo>
                <a:lnTo>
                  <a:pt x="989" y="690"/>
                </a:lnTo>
                <a:lnTo>
                  <a:pt x="558" y="690"/>
                </a:lnTo>
                <a:close/>
                <a:moveTo>
                  <a:pt x="1282" y="483"/>
                </a:moveTo>
                <a:lnTo>
                  <a:pt x="1258" y="486"/>
                </a:lnTo>
                <a:lnTo>
                  <a:pt x="1236" y="493"/>
                </a:lnTo>
                <a:lnTo>
                  <a:pt x="1217" y="506"/>
                </a:lnTo>
                <a:lnTo>
                  <a:pt x="1201" y="522"/>
                </a:lnTo>
                <a:lnTo>
                  <a:pt x="1189" y="541"/>
                </a:lnTo>
                <a:lnTo>
                  <a:pt x="1181" y="563"/>
                </a:lnTo>
                <a:lnTo>
                  <a:pt x="1178" y="586"/>
                </a:lnTo>
                <a:lnTo>
                  <a:pt x="1181" y="610"/>
                </a:lnTo>
                <a:lnTo>
                  <a:pt x="1189" y="632"/>
                </a:lnTo>
                <a:lnTo>
                  <a:pt x="1201" y="651"/>
                </a:lnTo>
                <a:lnTo>
                  <a:pt x="1217" y="667"/>
                </a:lnTo>
                <a:lnTo>
                  <a:pt x="1236" y="679"/>
                </a:lnTo>
                <a:lnTo>
                  <a:pt x="1258" y="687"/>
                </a:lnTo>
                <a:lnTo>
                  <a:pt x="1282" y="690"/>
                </a:lnTo>
                <a:lnTo>
                  <a:pt x="1304" y="687"/>
                </a:lnTo>
                <a:lnTo>
                  <a:pt x="1326" y="679"/>
                </a:lnTo>
                <a:lnTo>
                  <a:pt x="1345" y="667"/>
                </a:lnTo>
                <a:lnTo>
                  <a:pt x="1362" y="651"/>
                </a:lnTo>
                <a:lnTo>
                  <a:pt x="1374" y="633"/>
                </a:lnTo>
                <a:lnTo>
                  <a:pt x="1382" y="611"/>
                </a:lnTo>
                <a:lnTo>
                  <a:pt x="1386" y="586"/>
                </a:lnTo>
                <a:lnTo>
                  <a:pt x="1382" y="563"/>
                </a:lnTo>
                <a:lnTo>
                  <a:pt x="1375" y="541"/>
                </a:lnTo>
                <a:lnTo>
                  <a:pt x="1362" y="522"/>
                </a:lnTo>
                <a:lnTo>
                  <a:pt x="1346" y="506"/>
                </a:lnTo>
                <a:lnTo>
                  <a:pt x="1327" y="493"/>
                </a:lnTo>
                <a:lnTo>
                  <a:pt x="1305" y="486"/>
                </a:lnTo>
                <a:lnTo>
                  <a:pt x="1282" y="483"/>
                </a:lnTo>
                <a:close/>
                <a:moveTo>
                  <a:pt x="454" y="0"/>
                </a:moveTo>
                <a:lnTo>
                  <a:pt x="479" y="3"/>
                </a:lnTo>
                <a:lnTo>
                  <a:pt x="500" y="11"/>
                </a:lnTo>
                <a:lnTo>
                  <a:pt x="520" y="23"/>
                </a:lnTo>
                <a:lnTo>
                  <a:pt x="536" y="40"/>
                </a:lnTo>
                <a:lnTo>
                  <a:pt x="547" y="59"/>
                </a:lnTo>
                <a:lnTo>
                  <a:pt x="556" y="80"/>
                </a:lnTo>
                <a:lnTo>
                  <a:pt x="558" y="104"/>
                </a:lnTo>
                <a:lnTo>
                  <a:pt x="558" y="483"/>
                </a:lnTo>
                <a:lnTo>
                  <a:pt x="989" y="483"/>
                </a:lnTo>
                <a:lnTo>
                  <a:pt x="1006" y="444"/>
                </a:lnTo>
                <a:lnTo>
                  <a:pt x="1027" y="409"/>
                </a:lnTo>
                <a:lnTo>
                  <a:pt x="1054" y="375"/>
                </a:lnTo>
                <a:lnTo>
                  <a:pt x="1084" y="348"/>
                </a:lnTo>
                <a:lnTo>
                  <a:pt x="1118" y="323"/>
                </a:lnTo>
                <a:lnTo>
                  <a:pt x="1156" y="303"/>
                </a:lnTo>
                <a:lnTo>
                  <a:pt x="1195" y="289"/>
                </a:lnTo>
                <a:lnTo>
                  <a:pt x="1238" y="279"/>
                </a:lnTo>
                <a:lnTo>
                  <a:pt x="1282" y="276"/>
                </a:lnTo>
                <a:lnTo>
                  <a:pt x="1328" y="279"/>
                </a:lnTo>
                <a:lnTo>
                  <a:pt x="1372" y="289"/>
                </a:lnTo>
                <a:lnTo>
                  <a:pt x="1412" y="305"/>
                </a:lnTo>
                <a:lnTo>
                  <a:pt x="1451" y="326"/>
                </a:lnTo>
                <a:lnTo>
                  <a:pt x="1485" y="352"/>
                </a:lnTo>
                <a:lnTo>
                  <a:pt x="1516" y="383"/>
                </a:lnTo>
                <a:lnTo>
                  <a:pt x="1542" y="417"/>
                </a:lnTo>
                <a:lnTo>
                  <a:pt x="1563" y="456"/>
                </a:lnTo>
                <a:lnTo>
                  <a:pt x="1579" y="497"/>
                </a:lnTo>
                <a:lnTo>
                  <a:pt x="1589" y="540"/>
                </a:lnTo>
                <a:lnTo>
                  <a:pt x="1592" y="586"/>
                </a:lnTo>
                <a:lnTo>
                  <a:pt x="1589" y="630"/>
                </a:lnTo>
                <a:lnTo>
                  <a:pt x="1580" y="672"/>
                </a:lnTo>
                <a:lnTo>
                  <a:pt x="1565" y="711"/>
                </a:lnTo>
                <a:lnTo>
                  <a:pt x="1545" y="749"/>
                </a:lnTo>
                <a:lnTo>
                  <a:pt x="1520" y="784"/>
                </a:lnTo>
                <a:lnTo>
                  <a:pt x="1765" y="1192"/>
                </a:lnTo>
                <a:lnTo>
                  <a:pt x="1860" y="1048"/>
                </a:lnTo>
                <a:lnTo>
                  <a:pt x="1839" y="1015"/>
                </a:lnTo>
                <a:lnTo>
                  <a:pt x="1822" y="980"/>
                </a:lnTo>
                <a:lnTo>
                  <a:pt x="1809" y="941"/>
                </a:lnTo>
                <a:lnTo>
                  <a:pt x="1801" y="903"/>
                </a:lnTo>
                <a:lnTo>
                  <a:pt x="1798" y="862"/>
                </a:lnTo>
                <a:lnTo>
                  <a:pt x="1801" y="816"/>
                </a:lnTo>
                <a:lnTo>
                  <a:pt x="1812" y="772"/>
                </a:lnTo>
                <a:lnTo>
                  <a:pt x="1827" y="732"/>
                </a:lnTo>
                <a:lnTo>
                  <a:pt x="1848" y="693"/>
                </a:lnTo>
                <a:lnTo>
                  <a:pt x="1874" y="659"/>
                </a:lnTo>
                <a:lnTo>
                  <a:pt x="1905" y="628"/>
                </a:lnTo>
                <a:lnTo>
                  <a:pt x="1939" y="602"/>
                </a:lnTo>
                <a:lnTo>
                  <a:pt x="1978" y="581"/>
                </a:lnTo>
                <a:lnTo>
                  <a:pt x="2020" y="565"/>
                </a:lnTo>
                <a:lnTo>
                  <a:pt x="2062" y="555"/>
                </a:lnTo>
                <a:lnTo>
                  <a:pt x="2108" y="552"/>
                </a:lnTo>
                <a:lnTo>
                  <a:pt x="2154" y="555"/>
                </a:lnTo>
                <a:lnTo>
                  <a:pt x="2198" y="565"/>
                </a:lnTo>
                <a:lnTo>
                  <a:pt x="2239" y="581"/>
                </a:lnTo>
                <a:lnTo>
                  <a:pt x="2277" y="602"/>
                </a:lnTo>
                <a:lnTo>
                  <a:pt x="2311" y="628"/>
                </a:lnTo>
                <a:lnTo>
                  <a:pt x="2342" y="659"/>
                </a:lnTo>
                <a:lnTo>
                  <a:pt x="2369" y="693"/>
                </a:lnTo>
                <a:lnTo>
                  <a:pt x="2389" y="732"/>
                </a:lnTo>
                <a:lnTo>
                  <a:pt x="2405" y="772"/>
                </a:lnTo>
                <a:lnTo>
                  <a:pt x="2415" y="816"/>
                </a:lnTo>
                <a:lnTo>
                  <a:pt x="2418" y="862"/>
                </a:lnTo>
                <a:lnTo>
                  <a:pt x="2415" y="908"/>
                </a:lnTo>
                <a:lnTo>
                  <a:pt x="2405" y="952"/>
                </a:lnTo>
                <a:lnTo>
                  <a:pt x="2760" y="1212"/>
                </a:lnTo>
                <a:lnTo>
                  <a:pt x="2791" y="1194"/>
                </a:lnTo>
                <a:lnTo>
                  <a:pt x="2826" y="1179"/>
                </a:lnTo>
                <a:lnTo>
                  <a:pt x="2860" y="1167"/>
                </a:lnTo>
                <a:lnTo>
                  <a:pt x="2897" y="1161"/>
                </a:lnTo>
                <a:lnTo>
                  <a:pt x="2936" y="1158"/>
                </a:lnTo>
                <a:lnTo>
                  <a:pt x="2982" y="1162"/>
                </a:lnTo>
                <a:lnTo>
                  <a:pt x="3024" y="1171"/>
                </a:lnTo>
                <a:lnTo>
                  <a:pt x="3066" y="1187"/>
                </a:lnTo>
                <a:lnTo>
                  <a:pt x="3105" y="1209"/>
                </a:lnTo>
                <a:lnTo>
                  <a:pt x="3139" y="1234"/>
                </a:lnTo>
                <a:lnTo>
                  <a:pt x="3170" y="1265"/>
                </a:lnTo>
                <a:lnTo>
                  <a:pt x="3196" y="1300"/>
                </a:lnTo>
                <a:lnTo>
                  <a:pt x="3217" y="1338"/>
                </a:lnTo>
                <a:lnTo>
                  <a:pt x="3232" y="1379"/>
                </a:lnTo>
                <a:lnTo>
                  <a:pt x="3243" y="1423"/>
                </a:lnTo>
                <a:lnTo>
                  <a:pt x="3246" y="1469"/>
                </a:lnTo>
                <a:lnTo>
                  <a:pt x="3243" y="1515"/>
                </a:lnTo>
                <a:lnTo>
                  <a:pt x="3232" y="1557"/>
                </a:lnTo>
                <a:lnTo>
                  <a:pt x="3217" y="1599"/>
                </a:lnTo>
                <a:lnTo>
                  <a:pt x="3196" y="1638"/>
                </a:lnTo>
                <a:lnTo>
                  <a:pt x="3170" y="1672"/>
                </a:lnTo>
                <a:lnTo>
                  <a:pt x="3139" y="1703"/>
                </a:lnTo>
                <a:lnTo>
                  <a:pt x="3105" y="1729"/>
                </a:lnTo>
                <a:lnTo>
                  <a:pt x="3066" y="1750"/>
                </a:lnTo>
                <a:lnTo>
                  <a:pt x="3024" y="1766"/>
                </a:lnTo>
                <a:lnTo>
                  <a:pt x="2982" y="1776"/>
                </a:lnTo>
                <a:lnTo>
                  <a:pt x="2936" y="1779"/>
                </a:lnTo>
                <a:lnTo>
                  <a:pt x="2890" y="1776"/>
                </a:lnTo>
                <a:lnTo>
                  <a:pt x="2846" y="1766"/>
                </a:lnTo>
                <a:lnTo>
                  <a:pt x="2805" y="1750"/>
                </a:lnTo>
                <a:lnTo>
                  <a:pt x="2767" y="1729"/>
                </a:lnTo>
                <a:lnTo>
                  <a:pt x="2733" y="1703"/>
                </a:lnTo>
                <a:lnTo>
                  <a:pt x="2702" y="1672"/>
                </a:lnTo>
                <a:lnTo>
                  <a:pt x="2675" y="1638"/>
                </a:lnTo>
                <a:lnTo>
                  <a:pt x="2655" y="1599"/>
                </a:lnTo>
                <a:lnTo>
                  <a:pt x="2639" y="1557"/>
                </a:lnTo>
                <a:lnTo>
                  <a:pt x="2629" y="1515"/>
                </a:lnTo>
                <a:lnTo>
                  <a:pt x="2626" y="1469"/>
                </a:lnTo>
                <a:lnTo>
                  <a:pt x="2627" y="1438"/>
                </a:lnTo>
                <a:lnTo>
                  <a:pt x="2631" y="1408"/>
                </a:lnTo>
                <a:lnTo>
                  <a:pt x="2639" y="1379"/>
                </a:lnTo>
                <a:lnTo>
                  <a:pt x="2284" y="1119"/>
                </a:lnTo>
                <a:lnTo>
                  <a:pt x="2252" y="1137"/>
                </a:lnTo>
                <a:lnTo>
                  <a:pt x="2217" y="1152"/>
                </a:lnTo>
                <a:lnTo>
                  <a:pt x="2182" y="1164"/>
                </a:lnTo>
                <a:lnTo>
                  <a:pt x="2146" y="1170"/>
                </a:lnTo>
                <a:lnTo>
                  <a:pt x="2108" y="1172"/>
                </a:lnTo>
                <a:lnTo>
                  <a:pt x="2070" y="1170"/>
                </a:lnTo>
                <a:lnTo>
                  <a:pt x="2032" y="1163"/>
                </a:lnTo>
                <a:lnTo>
                  <a:pt x="1883" y="1387"/>
                </a:lnTo>
                <a:lnTo>
                  <a:pt x="2046" y="1661"/>
                </a:lnTo>
                <a:lnTo>
                  <a:pt x="2077" y="1657"/>
                </a:lnTo>
                <a:lnTo>
                  <a:pt x="2108" y="1655"/>
                </a:lnTo>
                <a:lnTo>
                  <a:pt x="2153" y="1658"/>
                </a:lnTo>
                <a:lnTo>
                  <a:pt x="2197" y="1668"/>
                </a:lnTo>
                <a:lnTo>
                  <a:pt x="2238" y="1683"/>
                </a:lnTo>
                <a:lnTo>
                  <a:pt x="2275" y="1704"/>
                </a:lnTo>
                <a:lnTo>
                  <a:pt x="2309" y="1729"/>
                </a:lnTo>
                <a:lnTo>
                  <a:pt x="2340" y="1758"/>
                </a:lnTo>
                <a:lnTo>
                  <a:pt x="2366" y="1793"/>
                </a:lnTo>
                <a:lnTo>
                  <a:pt x="2387" y="1829"/>
                </a:lnTo>
                <a:lnTo>
                  <a:pt x="2403" y="1870"/>
                </a:lnTo>
                <a:lnTo>
                  <a:pt x="2414" y="1913"/>
                </a:lnTo>
                <a:lnTo>
                  <a:pt x="2418" y="1957"/>
                </a:lnTo>
                <a:lnTo>
                  <a:pt x="2689" y="2045"/>
                </a:lnTo>
                <a:lnTo>
                  <a:pt x="2715" y="2015"/>
                </a:lnTo>
                <a:lnTo>
                  <a:pt x="2745" y="1988"/>
                </a:lnTo>
                <a:lnTo>
                  <a:pt x="2779" y="1966"/>
                </a:lnTo>
                <a:lnTo>
                  <a:pt x="2815" y="1948"/>
                </a:lnTo>
                <a:lnTo>
                  <a:pt x="2853" y="1935"/>
                </a:lnTo>
                <a:lnTo>
                  <a:pt x="2894" y="1926"/>
                </a:lnTo>
                <a:lnTo>
                  <a:pt x="2936" y="1924"/>
                </a:lnTo>
                <a:lnTo>
                  <a:pt x="2982" y="1927"/>
                </a:lnTo>
                <a:lnTo>
                  <a:pt x="3024" y="1937"/>
                </a:lnTo>
                <a:lnTo>
                  <a:pt x="3066" y="1953"/>
                </a:lnTo>
                <a:lnTo>
                  <a:pt x="3105" y="1973"/>
                </a:lnTo>
                <a:lnTo>
                  <a:pt x="3139" y="2000"/>
                </a:lnTo>
                <a:lnTo>
                  <a:pt x="3170" y="2030"/>
                </a:lnTo>
                <a:lnTo>
                  <a:pt x="3196" y="2065"/>
                </a:lnTo>
                <a:lnTo>
                  <a:pt x="3217" y="2103"/>
                </a:lnTo>
                <a:lnTo>
                  <a:pt x="3232" y="2145"/>
                </a:lnTo>
                <a:lnTo>
                  <a:pt x="3243" y="2188"/>
                </a:lnTo>
                <a:lnTo>
                  <a:pt x="3246" y="2234"/>
                </a:lnTo>
                <a:lnTo>
                  <a:pt x="3243" y="2279"/>
                </a:lnTo>
                <a:lnTo>
                  <a:pt x="3232" y="2323"/>
                </a:lnTo>
                <a:lnTo>
                  <a:pt x="3217" y="2365"/>
                </a:lnTo>
                <a:lnTo>
                  <a:pt x="3196" y="2402"/>
                </a:lnTo>
                <a:lnTo>
                  <a:pt x="3170" y="2438"/>
                </a:lnTo>
                <a:lnTo>
                  <a:pt x="3139" y="2468"/>
                </a:lnTo>
                <a:lnTo>
                  <a:pt x="3105" y="2494"/>
                </a:lnTo>
                <a:lnTo>
                  <a:pt x="3066" y="2516"/>
                </a:lnTo>
                <a:lnTo>
                  <a:pt x="3024" y="2531"/>
                </a:lnTo>
                <a:lnTo>
                  <a:pt x="2982" y="2541"/>
                </a:lnTo>
                <a:lnTo>
                  <a:pt x="2936" y="2545"/>
                </a:lnTo>
                <a:lnTo>
                  <a:pt x="2891" y="2541"/>
                </a:lnTo>
                <a:lnTo>
                  <a:pt x="2847" y="2532"/>
                </a:lnTo>
                <a:lnTo>
                  <a:pt x="2806" y="2516"/>
                </a:lnTo>
                <a:lnTo>
                  <a:pt x="2769" y="2495"/>
                </a:lnTo>
                <a:lnTo>
                  <a:pt x="2735" y="2471"/>
                </a:lnTo>
                <a:lnTo>
                  <a:pt x="2704" y="2441"/>
                </a:lnTo>
                <a:lnTo>
                  <a:pt x="2678" y="2407"/>
                </a:lnTo>
                <a:lnTo>
                  <a:pt x="2657" y="2369"/>
                </a:lnTo>
                <a:lnTo>
                  <a:pt x="2641" y="2330"/>
                </a:lnTo>
                <a:lnTo>
                  <a:pt x="2630" y="2287"/>
                </a:lnTo>
                <a:lnTo>
                  <a:pt x="2626" y="2242"/>
                </a:lnTo>
                <a:lnTo>
                  <a:pt x="2355" y="2154"/>
                </a:lnTo>
                <a:lnTo>
                  <a:pt x="2328" y="2184"/>
                </a:lnTo>
                <a:lnTo>
                  <a:pt x="2299" y="2211"/>
                </a:lnTo>
                <a:lnTo>
                  <a:pt x="2265" y="2233"/>
                </a:lnTo>
                <a:lnTo>
                  <a:pt x="2229" y="2252"/>
                </a:lnTo>
                <a:lnTo>
                  <a:pt x="2191" y="2264"/>
                </a:lnTo>
                <a:lnTo>
                  <a:pt x="2150" y="2273"/>
                </a:lnTo>
                <a:lnTo>
                  <a:pt x="2108" y="2275"/>
                </a:lnTo>
                <a:lnTo>
                  <a:pt x="2062" y="2272"/>
                </a:lnTo>
                <a:lnTo>
                  <a:pt x="2020" y="2262"/>
                </a:lnTo>
                <a:lnTo>
                  <a:pt x="1978" y="2246"/>
                </a:lnTo>
                <a:lnTo>
                  <a:pt x="1939" y="2226"/>
                </a:lnTo>
                <a:lnTo>
                  <a:pt x="1905" y="2199"/>
                </a:lnTo>
                <a:lnTo>
                  <a:pt x="1874" y="2168"/>
                </a:lnTo>
                <a:lnTo>
                  <a:pt x="1848" y="2134"/>
                </a:lnTo>
                <a:lnTo>
                  <a:pt x="1827" y="2095"/>
                </a:lnTo>
                <a:lnTo>
                  <a:pt x="1812" y="2055"/>
                </a:lnTo>
                <a:lnTo>
                  <a:pt x="1801" y="2011"/>
                </a:lnTo>
                <a:lnTo>
                  <a:pt x="1798" y="1965"/>
                </a:lnTo>
                <a:lnTo>
                  <a:pt x="1801" y="1922"/>
                </a:lnTo>
                <a:lnTo>
                  <a:pt x="1811" y="1880"/>
                </a:lnTo>
                <a:lnTo>
                  <a:pt x="1825" y="1840"/>
                </a:lnTo>
                <a:lnTo>
                  <a:pt x="1845" y="1802"/>
                </a:lnTo>
                <a:lnTo>
                  <a:pt x="1870" y="1768"/>
                </a:lnTo>
                <a:lnTo>
                  <a:pt x="1755" y="1578"/>
                </a:lnTo>
                <a:lnTo>
                  <a:pt x="1530" y="1917"/>
                </a:lnTo>
                <a:lnTo>
                  <a:pt x="1551" y="1950"/>
                </a:lnTo>
                <a:lnTo>
                  <a:pt x="1568" y="1986"/>
                </a:lnTo>
                <a:lnTo>
                  <a:pt x="1581" y="2024"/>
                </a:lnTo>
                <a:lnTo>
                  <a:pt x="1589" y="2062"/>
                </a:lnTo>
                <a:lnTo>
                  <a:pt x="1592" y="2103"/>
                </a:lnTo>
                <a:lnTo>
                  <a:pt x="1589" y="2149"/>
                </a:lnTo>
                <a:lnTo>
                  <a:pt x="1579" y="2193"/>
                </a:lnTo>
                <a:lnTo>
                  <a:pt x="1563" y="2233"/>
                </a:lnTo>
                <a:lnTo>
                  <a:pt x="1542" y="2272"/>
                </a:lnTo>
                <a:lnTo>
                  <a:pt x="1516" y="2306"/>
                </a:lnTo>
                <a:lnTo>
                  <a:pt x="1485" y="2337"/>
                </a:lnTo>
                <a:lnTo>
                  <a:pt x="1451" y="2363"/>
                </a:lnTo>
                <a:lnTo>
                  <a:pt x="1412" y="2384"/>
                </a:lnTo>
                <a:lnTo>
                  <a:pt x="1372" y="2400"/>
                </a:lnTo>
                <a:lnTo>
                  <a:pt x="1328" y="2410"/>
                </a:lnTo>
                <a:lnTo>
                  <a:pt x="1282" y="2413"/>
                </a:lnTo>
                <a:lnTo>
                  <a:pt x="1245" y="2411"/>
                </a:lnTo>
                <a:lnTo>
                  <a:pt x="1209" y="2405"/>
                </a:lnTo>
                <a:lnTo>
                  <a:pt x="1175" y="2394"/>
                </a:lnTo>
                <a:lnTo>
                  <a:pt x="1142" y="2380"/>
                </a:lnTo>
                <a:lnTo>
                  <a:pt x="1110" y="2361"/>
                </a:lnTo>
                <a:lnTo>
                  <a:pt x="764" y="2621"/>
                </a:lnTo>
                <a:lnTo>
                  <a:pt x="3424" y="2621"/>
                </a:lnTo>
                <a:lnTo>
                  <a:pt x="3448" y="2623"/>
                </a:lnTo>
                <a:lnTo>
                  <a:pt x="3470" y="2630"/>
                </a:lnTo>
                <a:lnTo>
                  <a:pt x="3490" y="2643"/>
                </a:lnTo>
                <a:lnTo>
                  <a:pt x="3506" y="2659"/>
                </a:lnTo>
                <a:lnTo>
                  <a:pt x="3517" y="2678"/>
                </a:lnTo>
                <a:lnTo>
                  <a:pt x="3525" y="2700"/>
                </a:lnTo>
                <a:lnTo>
                  <a:pt x="3528" y="2723"/>
                </a:lnTo>
                <a:lnTo>
                  <a:pt x="3525" y="2747"/>
                </a:lnTo>
                <a:lnTo>
                  <a:pt x="3517" y="2769"/>
                </a:lnTo>
                <a:lnTo>
                  <a:pt x="3506" y="2789"/>
                </a:lnTo>
                <a:lnTo>
                  <a:pt x="3490" y="2805"/>
                </a:lnTo>
                <a:lnTo>
                  <a:pt x="3470" y="2816"/>
                </a:lnTo>
                <a:lnTo>
                  <a:pt x="3448" y="2824"/>
                </a:lnTo>
                <a:lnTo>
                  <a:pt x="3424" y="2827"/>
                </a:lnTo>
                <a:lnTo>
                  <a:pt x="3038" y="2827"/>
                </a:lnTo>
                <a:lnTo>
                  <a:pt x="3038" y="3075"/>
                </a:lnTo>
                <a:lnTo>
                  <a:pt x="3036" y="3099"/>
                </a:lnTo>
                <a:lnTo>
                  <a:pt x="3029" y="3120"/>
                </a:lnTo>
                <a:lnTo>
                  <a:pt x="3016" y="3139"/>
                </a:lnTo>
                <a:lnTo>
                  <a:pt x="3000" y="3155"/>
                </a:lnTo>
                <a:lnTo>
                  <a:pt x="2981" y="3168"/>
                </a:lnTo>
                <a:lnTo>
                  <a:pt x="2959" y="3176"/>
                </a:lnTo>
                <a:lnTo>
                  <a:pt x="2936" y="3179"/>
                </a:lnTo>
                <a:lnTo>
                  <a:pt x="2912" y="3176"/>
                </a:lnTo>
                <a:lnTo>
                  <a:pt x="2890" y="3168"/>
                </a:lnTo>
                <a:lnTo>
                  <a:pt x="2871" y="3155"/>
                </a:lnTo>
                <a:lnTo>
                  <a:pt x="2854" y="3139"/>
                </a:lnTo>
                <a:lnTo>
                  <a:pt x="2843" y="3120"/>
                </a:lnTo>
                <a:lnTo>
                  <a:pt x="2835" y="3099"/>
                </a:lnTo>
                <a:lnTo>
                  <a:pt x="2832" y="3075"/>
                </a:lnTo>
                <a:lnTo>
                  <a:pt x="2832" y="2827"/>
                </a:lnTo>
                <a:lnTo>
                  <a:pt x="2212" y="2827"/>
                </a:lnTo>
                <a:lnTo>
                  <a:pt x="2212" y="3075"/>
                </a:lnTo>
                <a:lnTo>
                  <a:pt x="2209" y="3099"/>
                </a:lnTo>
                <a:lnTo>
                  <a:pt x="2201" y="3120"/>
                </a:lnTo>
                <a:lnTo>
                  <a:pt x="2189" y="3139"/>
                </a:lnTo>
                <a:lnTo>
                  <a:pt x="2173" y="3155"/>
                </a:lnTo>
                <a:lnTo>
                  <a:pt x="2154" y="3168"/>
                </a:lnTo>
                <a:lnTo>
                  <a:pt x="2132" y="3176"/>
                </a:lnTo>
                <a:lnTo>
                  <a:pt x="2108" y="3179"/>
                </a:lnTo>
                <a:lnTo>
                  <a:pt x="2085" y="3176"/>
                </a:lnTo>
                <a:lnTo>
                  <a:pt x="2063" y="3168"/>
                </a:lnTo>
                <a:lnTo>
                  <a:pt x="2044" y="3155"/>
                </a:lnTo>
                <a:lnTo>
                  <a:pt x="2028" y="3139"/>
                </a:lnTo>
                <a:lnTo>
                  <a:pt x="2015" y="3120"/>
                </a:lnTo>
                <a:lnTo>
                  <a:pt x="2008" y="3099"/>
                </a:lnTo>
                <a:lnTo>
                  <a:pt x="2006" y="3075"/>
                </a:lnTo>
                <a:lnTo>
                  <a:pt x="2006" y="2827"/>
                </a:lnTo>
                <a:lnTo>
                  <a:pt x="1386" y="2827"/>
                </a:lnTo>
                <a:lnTo>
                  <a:pt x="1386" y="3075"/>
                </a:lnTo>
                <a:lnTo>
                  <a:pt x="1382" y="3099"/>
                </a:lnTo>
                <a:lnTo>
                  <a:pt x="1375" y="3120"/>
                </a:lnTo>
                <a:lnTo>
                  <a:pt x="1362" y="3139"/>
                </a:lnTo>
                <a:lnTo>
                  <a:pt x="1346" y="3155"/>
                </a:lnTo>
                <a:lnTo>
                  <a:pt x="1327" y="3168"/>
                </a:lnTo>
                <a:lnTo>
                  <a:pt x="1305" y="3176"/>
                </a:lnTo>
                <a:lnTo>
                  <a:pt x="1282" y="3179"/>
                </a:lnTo>
                <a:lnTo>
                  <a:pt x="1258" y="3176"/>
                </a:lnTo>
                <a:lnTo>
                  <a:pt x="1236" y="3168"/>
                </a:lnTo>
                <a:lnTo>
                  <a:pt x="1217" y="3155"/>
                </a:lnTo>
                <a:lnTo>
                  <a:pt x="1201" y="3139"/>
                </a:lnTo>
                <a:lnTo>
                  <a:pt x="1189" y="3120"/>
                </a:lnTo>
                <a:lnTo>
                  <a:pt x="1181" y="3099"/>
                </a:lnTo>
                <a:lnTo>
                  <a:pt x="1178" y="3075"/>
                </a:lnTo>
                <a:lnTo>
                  <a:pt x="1178" y="2827"/>
                </a:lnTo>
                <a:lnTo>
                  <a:pt x="558" y="2827"/>
                </a:lnTo>
                <a:lnTo>
                  <a:pt x="558" y="3075"/>
                </a:lnTo>
                <a:lnTo>
                  <a:pt x="556" y="3099"/>
                </a:lnTo>
                <a:lnTo>
                  <a:pt x="547" y="3120"/>
                </a:lnTo>
                <a:lnTo>
                  <a:pt x="536" y="3139"/>
                </a:lnTo>
                <a:lnTo>
                  <a:pt x="520" y="3155"/>
                </a:lnTo>
                <a:lnTo>
                  <a:pt x="500" y="3168"/>
                </a:lnTo>
                <a:lnTo>
                  <a:pt x="479" y="3176"/>
                </a:lnTo>
                <a:lnTo>
                  <a:pt x="454" y="3179"/>
                </a:lnTo>
                <a:lnTo>
                  <a:pt x="431" y="3176"/>
                </a:lnTo>
                <a:lnTo>
                  <a:pt x="409" y="3168"/>
                </a:lnTo>
                <a:lnTo>
                  <a:pt x="390" y="3155"/>
                </a:lnTo>
                <a:lnTo>
                  <a:pt x="374" y="3139"/>
                </a:lnTo>
                <a:lnTo>
                  <a:pt x="362" y="3120"/>
                </a:lnTo>
                <a:lnTo>
                  <a:pt x="354" y="3099"/>
                </a:lnTo>
                <a:lnTo>
                  <a:pt x="352" y="3075"/>
                </a:lnTo>
                <a:lnTo>
                  <a:pt x="352" y="2827"/>
                </a:lnTo>
                <a:lnTo>
                  <a:pt x="104" y="2827"/>
                </a:lnTo>
                <a:lnTo>
                  <a:pt x="80" y="2824"/>
                </a:lnTo>
                <a:lnTo>
                  <a:pt x="58" y="2816"/>
                </a:lnTo>
                <a:lnTo>
                  <a:pt x="38" y="2805"/>
                </a:lnTo>
                <a:lnTo>
                  <a:pt x="22" y="2789"/>
                </a:lnTo>
                <a:lnTo>
                  <a:pt x="11" y="2769"/>
                </a:lnTo>
                <a:lnTo>
                  <a:pt x="3" y="2747"/>
                </a:lnTo>
                <a:lnTo>
                  <a:pt x="0" y="2723"/>
                </a:lnTo>
                <a:lnTo>
                  <a:pt x="3" y="2700"/>
                </a:lnTo>
                <a:lnTo>
                  <a:pt x="11" y="2678"/>
                </a:lnTo>
                <a:lnTo>
                  <a:pt x="22" y="2659"/>
                </a:lnTo>
                <a:lnTo>
                  <a:pt x="38" y="2643"/>
                </a:lnTo>
                <a:lnTo>
                  <a:pt x="58" y="2630"/>
                </a:lnTo>
                <a:lnTo>
                  <a:pt x="80" y="2623"/>
                </a:lnTo>
                <a:lnTo>
                  <a:pt x="104" y="2621"/>
                </a:lnTo>
                <a:lnTo>
                  <a:pt x="352" y="2621"/>
                </a:lnTo>
                <a:lnTo>
                  <a:pt x="352" y="1999"/>
                </a:lnTo>
                <a:lnTo>
                  <a:pt x="104" y="1999"/>
                </a:lnTo>
                <a:lnTo>
                  <a:pt x="80" y="1997"/>
                </a:lnTo>
                <a:lnTo>
                  <a:pt x="58" y="1990"/>
                </a:lnTo>
                <a:lnTo>
                  <a:pt x="38" y="1977"/>
                </a:lnTo>
                <a:lnTo>
                  <a:pt x="22" y="1961"/>
                </a:lnTo>
                <a:lnTo>
                  <a:pt x="11" y="1941"/>
                </a:lnTo>
                <a:lnTo>
                  <a:pt x="3" y="1920"/>
                </a:lnTo>
                <a:lnTo>
                  <a:pt x="0" y="1896"/>
                </a:lnTo>
                <a:lnTo>
                  <a:pt x="3" y="1873"/>
                </a:lnTo>
                <a:lnTo>
                  <a:pt x="11" y="1850"/>
                </a:lnTo>
                <a:lnTo>
                  <a:pt x="22" y="1831"/>
                </a:lnTo>
                <a:lnTo>
                  <a:pt x="38" y="1815"/>
                </a:lnTo>
                <a:lnTo>
                  <a:pt x="58" y="1803"/>
                </a:lnTo>
                <a:lnTo>
                  <a:pt x="80" y="1796"/>
                </a:lnTo>
                <a:lnTo>
                  <a:pt x="104" y="1793"/>
                </a:lnTo>
                <a:lnTo>
                  <a:pt x="352" y="1793"/>
                </a:lnTo>
                <a:lnTo>
                  <a:pt x="352" y="1172"/>
                </a:lnTo>
                <a:lnTo>
                  <a:pt x="104" y="1172"/>
                </a:lnTo>
                <a:lnTo>
                  <a:pt x="80" y="1170"/>
                </a:lnTo>
                <a:lnTo>
                  <a:pt x="58" y="1162"/>
                </a:lnTo>
                <a:lnTo>
                  <a:pt x="38" y="1150"/>
                </a:lnTo>
                <a:lnTo>
                  <a:pt x="22" y="1134"/>
                </a:lnTo>
                <a:lnTo>
                  <a:pt x="11" y="1115"/>
                </a:lnTo>
                <a:lnTo>
                  <a:pt x="3" y="1093"/>
                </a:lnTo>
                <a:lnTo>
                  <a:pt x="0" y="1069"/>
                </a:lnTo>
                <a:lnTo>
                  <a:pt x="3" y="1045"/>
                </a:lnTo>
                <a:lnTo>
                  <a:pt x="11" y="1024"/>
                </a:lnTo>
                <a:lnTo>
                  <a:pt x="22" y="1004"/>
                </a:lnTo>
                <a:lnTo>
                  <a:pt x="38" y="988"/>
                </a:lnTo>
                <a:lnTo>
                  <a:pt x="58" y="977"/>
                </a:lnTo>
                <a:lnTo>
                  <a:pt x="80" y="968"/>
                </a:lnTo>
                <a:lnTo>
                  <a:pt x="104" y="966"/>
                </a:lnTo>
                <a:lnTo>
                  <a:pt x="352" y="966"/>
                </a:lnTo>
                <a:lnTo>
                  <a:pt x="352" y="345"/>
                </a:lnTo>
                <a:lnTo>
                  <a:pt x="104" y="345"/>
                </a:lnTo>
                <a:lnTo>
                  <a:pt x="80" y="342"/>
                </a:lnTo>
                <a:lnTo>
                  <a:pt x="58" y="335"/>
                </a:lnTo>
                <a:lnTo>
                  <a:pt x="38" y="322"/>
                </a:lnTo>
                <a:lnTo>
                  <a:pt x="22" y="306"/>
                </a:lnTo>
                <a:lnTo>
                  <a:pt x="11" y="287"/>
                </a:lnTo>
                <a:lnTo>
                  <a:pt x="3" y="265"/>
                </a:lnTo>
                <a:lnTo>
                  <a:pt x="0" y="242"/>
                </a:lnTo>
                <a:lnTo>
                  <a:pt x="3" y="218"/>
                </a:lnTo>
                <a:lnTo>
                  <a:pt x="11" y="196"/>
                </a:lnTo>
                <a:lnTo>
                  <a:pt x="22" y="176"/>
                </a:lnTo>
                <a:lnTo>
                  <a:pt x="38" y="161"/>
                </a:lnTo>
                <a:lnTo>
                  <a:pt x="58" y="149"/>
                </a:lnTo>
                <a:lnTo>
                  <a:pt x="80" y="141"/>
                </a:lnTo>
                <a:lnTo>
                  <a:pt x="104" y="138"/>
                </a:lnTo>
                <a:lnTo>
                  <a:pt x="352" y="138"/>
                </a:lnTo>
                <a:lnTo>
                  <a:pt x="352" y="104"/>
                </a:lnTo>
                <a:lnTo>
                  <a:pt x="354" y="80"/>
                </a:lnTo>
                <a:lnTo>
                  <a:pt x="362" y="59"/>
                </a:lnTo>
                <a:lnTo>
                  <a:pt x="374" y="40"/>
                </a:lnTo>
                <a:lnTo>
                  <a:pt x="390" y="23"/>
                </a:lnTo>
                <a:lnTo>
                  <a:pt x="409" y="11"/>
                </a:lnTo>
                <a:lnTo>
                  <a:pt x="431" y="3"/>
                </a:lnTo>
                <a:lnTo>
                  <a:pt x="45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8" name="Bildobjekt 17">
            <a:extLst>
              <a:ext uri="{FF2B5EF4-FFF2-40B4-BE49-F238E27FC236}">
                <a16:creationId xmlns:a16="http://schemas.microsoft.com/office/drawing/2014/main" id="{4264ACD1-BA49-D940-2E98-FC6BCB7F4382}"/>
              </a:ext>
            </a:extLst>
          </p:cNvPr>
          <p:cNvPicPr>
            <a:picLocks noChangeAspect="1"/>
          </p:cNvPicPr>
          <p:nvPr/>
        </p:nvPicPr>
        <p:blipFill>
          <a:blip r:embed="rId2" cstate="print">
            <a:extLst>
              <a:ext uri="{28A0092B-C50C-407E-A947-70E740481C1C}">
                <a14:useLocalDpi xmlns:a14="http://schemas.microsoft.com/office/drawing/2010/main" val="0"/>
              </a:ext>
            </a:extLst>
          </a:blip>
          <a:srcRect l="2874" r="2874"/>
          <a:stretch/>
        </p:blipFill>
        <p:spPr>
          <a:xfrm>
            <a:off x="7376716" y="1576625"/>
            <a:ext cx="1138182" cy="1207596"/>
          </a:xfrm>
          <a:prstGeom prst="ellipse">
            <a:avLst/>
          </a:prstGeom>
          <a:effectLst>
            <a:glow>
              <a:schemeClr val="accent1"/>
            </a:glow>
            <a:reflection endPos="0" dist="50800" dir="5400000" sy="-100000" algn="bl" rotWithShape="0"/>
            <a:softEdge rad="0"/>
          </a:effectLst>
        </p:spPr>
      </p:pic>
      <p:pic>
        <p:nvPicPr>
          <p:cNvPr id="19" name="Bildobjekt 18">
            <a:extLst>
              <a:ext uri="{FF2B5EF4-FFF2-40B4-BE49-F238E27FC236}">
                <a16:creationId xmlns:a16="http://schemas.microsoft.com/office/drawing/2014/main" id="{ECED5A12-87C1-98F8-9009-74104063D86E}"/>
              </a:ext>
            </a:extLst>
          </p:cNvPr>
          <p:cNvPicPr>
            <a:picLocks noChangeAspect="1"/>
          </p:cNvPicPr>
          <p:nvPr/>
        </p:nvPicPr>
        <p:blipFill>
          <a:blip r:embed="rId3" cstate="print">
            <a:extLst>
              <a:ext uri="{28A0092B-C50C-407E-A947-70E740481C1C}">
                <a14:useLocalDpi xmlns:a14="http://schemas.microsoft.com/office/drawing/2010/main" val="0"/>
              </a:ext>
            </a:extLst>
          </a:blip>
          <a:srcRect t="10213" b="10213"/>
          <a:stretch/>
        </p:blipFill>
        <p:spPr>
          <a:xfrm>
            <a:off x="6371387" y="1616259"/>
            <a:ext cx="1138182" cy="1207596"/>
          </a:xfrm>
          <a:prstGeom prst="ellipse">
            <a:avLst/>
          </a:prstGeom>
          <a:effectLst>
            <a:glow>
              <a:schemeClr val="accent1"/>
            </a:glow>
            <a:reflection endPos="0" dist="50800" dir="5400000" sy="-100000" algn="bl" rotWithShape="0"/>
            <a:softEdge rad="0"/>
          </a:effectLst>
        </p:spPr>
      </p:pic>
      <p:pic>
        <p:nvPicPr>
          <p:cNvPr id="20" name="Bildobjekt 19" descr="En bild som visar person, klädsel, tupé&#10;&#10;Automatiskt genererad beskrivning">
            <a:extLst>
              <a:ext uri="{FF2B5EF4-FFF2-40B4-BE49-F238E27FC236}">
                <a16:creationId xmlns:a16="http://schemas.microsoft.com/office/drawing/2014/main" id="{17CE2C52-04B8-BF3A-FD92-9E67C5DE8A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972" y="2588162"/>
            <a:ext cx="1117890" cy="1207596"/>
          </a:xfrm>
          <a:prstGeom prst="ellipse">
            <a:avLst/>
          </a:prstGeom>
          <a:effectLst>
            <a:glow>
              <a:schemeClr val="accent1"/>
            </a:glow>
            <a:reflection endPos="0" dist="50800" dir="5400000" sy="-100000" algn="bl" rotWithShape="0"/>
            <a:softEdge rad="0"/>
          </a:effectLst>
        </p:spPr>
      </p:pic>
      <p:pic>
        <p:nvPicPr>
          <p:cNvPr id="22" name="Bildobjekt 21" descr="En bild som visar person, person, kostym, posera&#10;&#10;Automatiskt genererad beskrivning">
            <a:extLst>
              <a:ext uri="{FF2B5EF4-FFF2-40B4-BE49-F238E27FC236}">
                <a16:creationId xmlns:a16="http://schemas.microsoft.com/office/drawing/2014/main" id="{E776175A-C227-E0FE-EA83-9A742DCAEB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5670" y="2464108"/>
            <a:ext cx="1138182" cy="1207596"/>
          </a:xfrm>
          <a:prstGeom prst="ellipse">
            <a:avLst/>
          </a:prstGeom>
          <a:effectLst>
            <a:glow>
              <a:schemeClr val="accent1"/>
            </a:glow>
            <a:reflection endPos="0" dist="50800" dir="5400000" sy="-100000" algn="bl" rotWithShape="0"/>
            <a:softEdge rad="0"/>
          </a:effectLst>
        </p:spPr>
      </p:pic>
      <p:pic>
        <p:nvPicPr>
          <p:cNvPr id="23" name="Bildobjekt 22" descr="En bild som visar person, person, kostym, vägg&#10;&#10;Automatiskt genererad beskrivning">
            <a:extLst>
              <a:ext uri="{FF2B5EF4-FFF2-40B4-BE49-F238E27FC236}">
                <a16:creationId xmlns:a16="http://schemas.microsoft.com/office/drawing/2014/main" id="{AD3F97F4-080B-E98B-BE4D-ABECFA0004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9324" y="2486401"/>
            <a:ext cx="1067788" cy="1153116"/>
          </a:xfrm>
          <a:prstGeom prst="ellipse">
            <a:avLst/>
          </a:prstGeom>
          <a:effectLst>
            <a:glow>
              <a:schemeClr val="accent1"/>
            </a:glow>
            <a:reflection endPos="0" dist="50800" dir="5400000" sy="-100000" algn="bl" rotWithShape="0"/>
            <a:softEdge rad="0"/>
          </a:effectLst>
        </p:spPr>
      </p:pic>
      <p:sp>
        <p:nvSpPr>
          <p:cNvPr id="24" name="textruta 23">
            <a:extLst>
              <a:ext uri="{FF2B5EF4-FFF2-40B4-BE49-F238E27FC236}">
                <a16:creationId xmlns:a16="http://schemas.microsoft.com/office/drawing/2014/main" id="{56231852-7232-8AD9-4ED4-CA46C2424749}"/>
              </a:ext>
            </a:extLst>
          </p:cNvPr>
          <p:cNvSpPr txBox="1"/>
          <p:nvPr/>
        </p:nvSpPr>
        <p:spPr>
          <a:xfrm>
            <a:off x="7803438" y="3737259"/>
            <a:ext cx="1608905" cy="230832"/>
          </a:xfrm>
          <a:prstGeom prst="rect">
            <a:avLst/>
          </a:prstGeom>
          <a:noFill/>
        </p:spPr>
        <p:txBody>
          <a:bodyPr wrap="square" rtlCol="0">
            <a:spAutoFit/>
          </a:bodyPr>
          <a:lstStyle/>
          <a:p>
            <a:r>
              <a:rPr lang="sv-SE" sz="900" dirty="0">
                <a:solidFill>
                  <a:schemeClr val="accent1"/>
                </a:solidFill>
              </a:rPr>
              <a:t>Indecaps analysteam</a:t>
            </a:r>
          </a:p>
        </p:txBody>
      </p:sp>
    </p:spTree>
    <p:extLst>
      <p:ext uri="{BB962C8B-B14F-4D97-AF65-F5344CB8AC3E}">
        <p14:creationId xmlns:p14="http://schemas.microsoft.com/office/powerpoint/2010/main" val="1171379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2719614"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p:txBody>
      </p:sp>
      <p:sp>
        <p:nvSpPr>
          <p:cNvPr id="16" name="TextBox 15"/>
          <p:cNvSpPr txBox="1"/>
          <p:nvPr/>
        </p:nvSpPr>
        <p:spPr>
          <a:xfrm>
            <a:off x="167776" y="1611048"/>
            <a:ext cx="2384061" cy="2708434"/>
          </a:xfrm>
          <a:prstGeom prst="rect">
            <a:avLst/>
          </a:prstGeom>
          <a:noFill/>
        </p:spPr>
        <p:txBody>
          <a:bodyPr wrap="square" lIns="91440" tIns="45720" rIns="91440" bIns="45720" rtlCol="0" anchor="t">
            <a:spAutoFit/>
          </a:bodyPr>
          <a:lstStyle/>
          <a:p>
            <a:pPr defTabSz="914378">
              <a:lnSpc>
                <a:spcPts val="1800"/>
              </a:lnSpc>
              <a:defRPr/>
            </a:pPr>
            <a:r>
              <a:rPr lang="sv-SE" sz="1600" b="1" dirty="0">
                <a:solidFill>
                  <a:schemeClr val="bg1"/>
                </a:solidFill>
              </a:rPr>
              <a:t>Risknedtrappning</a:t>
            </a:r>
          </a:p>
          <a:p>
            <a:pPr defTabSz="914378">
              <a:lnSpc>
                <a:spcPts val="1800"/>
              </a:lnSpc>
              <a:defRPr/>
            </a:pPr>
            <a:endParaRPr lang="sv-SE" sz="1600" b="1" dirty="0">
              <a:solidFill>
                <a:schemeClr val="bg1"/>
              </a:solidFill>
            </a:endParaRPr>
          </a:p>
          <a:p>
            <a:pPr defTabSz="914378">
              <a:defRPr/>
            </a:pPr>
            <a:r>
              <a:rPr lang="sv-SE" sz="1000" b="1" dirty="0">
                <a:solidFill>
                  <a:schemeClr val="bg1"/>
                </a:solidFill>
              </a:rPr>
              <a:t>Som kund kan du välja att lägga till risknedtrappning till ditt Fondval. Det innebär att din valda risk minskas succesivt varje år. Med tidens gång kommer du ha lägre andel aktier i ditt Fondval till förmån för olika former av räntepapper.</a:t>
            </a:r>
          </a:p>
          <a:p>
            <a:pPr defTabSz="914378">
              <a:defRPr/>
            </a:pPr>
            <a:endParaRPr lang="sv-SE" sz="1000" b="1" dirty="0">
              <a:solidFill>
                <a:schemeClr val="bg1"/>
              </a:solidFill>
            </a:endParaRPr>
          </a:p>
          <a:p>
            <a:pPr defTabSz="914378">
              <a:defRPr/>
            </a:pPr>
            <a:r>
              <a:rPr lang="sv-SE" sz="1000" b="1" dirty="0">
                <a:solidFill>
                  <a:schemeClr val="bg1"/>
                </a:solidFill>
              </a:rPr>
              <a:t>Du väljer själv när risknedtrappningen ska påbörjas och hur länge den ska pågå. När risknedtrappningen är helt genomförd kommer dina Fondvalspengar vara placerade i enlighet med Fondval Försiktig.   </a:t>
            </a:r>
            <a:endParaRPr lang="sv-SE" sz="1000" dirty="0">
              <a:solidFill>
                <a:schemeClr val="bg1"/>
              </a:solidFill>
            </a:endParaRPr>
          </a:p>
        </p:txBody>
      </p:sp>
      <p:pic>
        <p:nvPicPr>
          <p:cNvPr id="2" name="Bildobjekt 1" descr="En bild som visar text, clipart&#10;&#10;Automatiskt genererad beskrivning">
            <a:extLst>
              <a:ext uri="{FF2B5EF4-FFF2-40B4-BE49-F238E27FC236}">
                <a16:creationId xmlns:a16="http://schemas.microsoft.com/office/drawing/2014/main" id="{F304FB46-3A58-1E57-E8EC-2C3A5B25DB9F}"/>
              </a:ext>
            </a:extLst>
          </p:cNvPr>
          <p:cNvPicPr>
            <a:picLocks noChangeAspect="1"/>
          </p:cNvPicPr>
          <p:nvPr/>
        </p:nvPicPr>
        <p:blipFill>
          <a:blip r:embed="rId2"/>
          <a:stretch>
            <a:fillRect/>
          </a:stretch>
        </p:blipFill>
        <p:spPr>
          <a:xfrm>
            <a:off x="7977283" y="71977"/>
            <a:ext cx="1087518" cy="290004"/>
          </a:xfrm>
          <a:prstGeom prst="rect">
            <a:avLst/>
          </a:prstGeom>
        </p:spPr>
      </p:pic>
      <p:sp>
        <p:nvSpPr>
          <p:cNvPr id="3" name="Rektangel 2">
            <a:extLst>
              <a:ext uri="{FF2B5EF4-FFF2-40B4-BE49-F238E27FC236}">
                <a16:creationId xmlns:a16="http://schemas.microsoft.com/office/drawing/2014/main" id="{2FA28CBF-6CA3-0545-7A1C-1C536C51AF7E}"/>
              </a:ext>
            </a:extLst>
          </p:cNvPr>
          <p:cNvSpPr/>
          <p:nvPr/>
        </p:nvSpPr>
        <p:spPr>
          <a:xfrm>
            <a:off x="8661600" y="1011677"/>
            <a:ext cx="403201" cy="3985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ctangle 7">
            <a:extLst>
              <a:ext uri="{FF2B5EF4-FFF2-40B4-BE49-F238E27FC236}">
                <a16:creationId xmlns:a16="http://schemas.microsoft.com/office/drawing/2014/main" id="{B8E7E8E1-474F-5B5C-07E1-4B0BBDC60065}"/>
              </a:ext>
            </a:extLst>
          </p:cNvPr>
          <p:cNvSpPr/>
          <p:nvPr/>
        </p:nvSpPr>
        <p:spPr>
          <a:xfrm>
            <a:off x="2997394" y="439211"/>
            <a:ext cx="225029" cy="887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8">
            <a:extLst>
              <a:ext uri="{FF2B5EF4-FFF2-40B4-BE49-F238E27FC236}">
                <a16:creationId xmlns:a16="http://schemas.microsoft.com/office/drawing/2014/main" id="{58448483-0DA5-60DF-4C7C-7A26AFF7D1EE}"/>
              </a:ext>
            </a:extLst>
          </p:cNvPr>
          <p:cNvSpPr/>
          <p:nvPr/>
        </p:nvSpPr>
        <p:spPr>
          <a:xfrm>
            <a:off x="3222423" y="609506"/>
            <a:ext cx="6042690" cy="461665"/>
          </a:xfrm>
          <a:prstGeom prst="rect">
            <a:avLst/>
          </a:prstGeom>
        </p:spPr>
        <p:txBody>
          <a:bodyPr wrap="square">
            <a:spAutoFit/>
          </a:bodyPr>
          <a:lstStyle/>
          <a:p>
            <a:r>
              <a:rPr lang="sv-SE" sz="2400" b="1" dirty="0">
                <a:solidFill>
                  <a:schemeClr val="tx1">
                    <a:lumMod val="90000"/>
                    <a:lumOff val="10000"/>
                  </a:schemeClr>
                </a:solidFill>
              </a:rPr>
              <a:t>Indecap</a:t>
            </a:r>
            <a:r>
              <a:rPr lang="sv-SE" sz="2400" b="1" dirty="0">
                <a:solidFill>
                  <a:schemeClr val="tx1">
                    <a:lumMod val="75000"/>
                    <a:lumOff val="25000"/>
                  </a:schemeClr>
                </a:solidFill>
              </a:rPr>
              <a:t> </a:t>
            </a:r>
            <a:r>
              <a:rPr lang="sv-SE" sz="2400" b="1" dirty="0">
                <a:solidFill>
                  <a:schemeClr val="tx1">
                    <a:lumMod val="90000"/>
                    <a:lumOff val="10000"/>
                  </a:schemeClr>
                </a:solidFill>
              </a:rPr>
              <a:t>Fondval: </a:t>
            </a:r>
            <a:r>
              <a:rPr lang="sv-SE" sz="2400" b="1" dirty="0">
                <a:solidFill>
                  <a:schemeClr val="accent1"/>
                </a:solidFill>
              </a:rPr>
              <a:t>risk &amp; möjligheter</a:t>
            </a:r>
            <a:endParaRPr lang="sv-SE" sz="2400" dirty="0">
              <a:solidFill>
                <a:schemeClr val="accent1"/>
              </a:solidFill>
            </a:endParaRPr>
          </a:p>
        </p:txBody>
      </p:sp>
      <p:sp>
        <p:nvSpPr>
          <p:cNvPr id="13" name="textruta 12">
            <a:extLst>
              <a:ext uri="{FF2B5EF4-FFF2-40B4-BE49-F238E27FC236}">
                <a16:creationId xmlns:a16="http://schemas.microsoft.com/office/drawing/2014/main" id="{D822290C-B5A2-AD3F-E107-6B0A822F7D63}"/>
              </a:ext>
            </a:extLst>
          </p:cNvPr>
          <p:cNvSpPr txBox="1"/>
          <p:nvPr/>
        </p:nvSpPr>
        <p:spPr>
          <a:xfrm>
            <a:off x="6352835" y="2109508"/>
            <a:ext cx="2140988" cy="2308324"/>
          </a:xfrm>
          <a:prstGeom prst="rect">
            <a:avLst/>
          </a:prstGeom>
          <a:noFill/>
        </p:spPr>
        <p:txBody>
          <a:bodyPr wrap="square" rtlCol="0">
            <a:spAutoFit/>
          </a:bodyPr>
          <a:lstStyle/>
          <a:p>
            <a:pPr algn="ctr"/>
            <a:r>
              <a:rPr lang="sv-SE" sz="1200" b="1" dirty="0">
                <a:solidFill>
                  <a:schemeClr val="tx1">
                    <a:lumMod val="90000"/>
                    <a:lumOff val="10000"/>
                  </a:schemeClr>
                </a:solidFill>
              </a:rPr>
              <a:t>Våra fondval är utvecklade utifrån olika risknivåer</a:t>
            </a:r>
          </a:p>
          <a:p>
            <a:pPr algn="ctr"/>
            <a:r>
              <a:rPr lang="sv-SE" sz="1200" b="1" dirty="0">
                <a:solidFill>
                  <a:schemeClr val="tx1">
                    <a:lumMod val="90000"/>
                    <a:lumOff val="10000"/>
                  </a:schemeClr>
                </a:solidFill>
              </a:rPr>
              <a:t>och innehåller en blandning av aktier och räntor av</a:t>
            </a:r>
          </a:p>
          <a:p>
            <a:pPr algn="ctr"/>
            <a:r>
              <a:rPr lang="sv-SE" sz="1200" b="1" dirty="0">
                <a:solidFill>
                  <a:schemeClr val="tx1">
                    <a:lumMod val="90000"/>
                    <a:lumOff val="10000"/>
                  </a:schemeClr>
                </a:solidFill>
              </a:rPr>
              <a:t>olika typer samt från olika regioner. Du som kund kan välja en av våra färdigpaketerade fondval vars riskprofil stämmer med din eller skapa en egen med hjälp av vårt Individuella fondval.</a:t>
            </a:r>
          </a:p>
        </p:txBody>
      </p:sp>
      <p:pic>
        <p:nvPicPr>
          <p:cNvPr id="14" name="Bildobjekt 13">
            <a:extLst>
              <a:ext uri="{FF2B5EF4-FFF2-40B4-BE49-F238E27FC236}">
                <a16:creationId xmlns:a16="http://schemas.microsoft.com/office/drawing/2014/main" id="{F9E39C23-98E6-5E86-D71A-E75386A7AD3C}"/>
              </a:ext>
            </a:extLst>
          </p:cNvPr>
          <p:cNvPicPr>
            <a:picLocks noChangeAspect="1"/>
          </p:cNvPicPr>
          <p:nvPr/>
        </p:nvPicPr>
        <p:blipFill rotWithShape="1">
          <a:blip r:embed="rId3">
            <a:duotone>
              <a:schemeClr val="accent1">
                <a:shade val="45000"/>
                <a:satMod val="135000"/>
              </a:schemeClr>
              <a:prstClr val="white"/>
            </a:duotone>
          </a:blip>
          <a:srcRect l="7806"/>
          <a:stretch/>
        </p:blipFill>
        <p:spPr>
          <a:xfrm>
            <a:off x="3523800" y="2409279"/>
            <a:ext cx="2052068" cy="1524116"/>
          </a:xfrm>
          <a:prstGeom prst="rect">
            <a:avLst/>
          </a:prstGeom>
        </p:spPr>
      </p:pic>
    </p:spTree>
    <p:extLst>
      <p:ext uri="{BB962C8B-B14F-4D97-AF65-F5344CB8AC3E}">
        <p14:creationId xmlns:p14="http://schemas.microsoft.com/office/powerpoint/2010/main" val="325988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flipV="1">
            <a:off x="0" y="0"/>
            <a:ext cx="4813300" cy="51435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a:extLst>
              <a:ext uri="{FF2B5EF4-FFF2-40B4-BE49-F238E27FC236}">
                <a16:creationId xmlns:a16="http://schemas.microsoft.com/office/drawing/2014/main" id="{44AB7A33-352D-0DCE-552F-45866D196EF5}"/>
              </a:ext>
            </a:extLst>
          </p:cNvPr>
          <p:cNvSpPr/>
          <p:nvPr/>
        </p:nvSpPr>
        <p:spPr>
          <a:xfrm>
            <a:off x="4281511" y="671990"/>
            <a:ext cx="225029" cy="887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8">
            <a:extLst>
              <a:ext uri="{FF2B5EF4-FFF2-40B4-BE49-F238E27FC236}">
                <a16:creationId xmlns:a16="http://schemas.microsoft.com/office/drawing/2014/main" id="{EE4D2CBC-F6CF-88E8-594E-1FBCA3AE3426}"/>
              </a:ext>
            </a:extLst>
          </p:cNvPr>
          <p:cNvSpPr/>
          <p:nvPr/>
        </p:nvSpPr>
        <p:spPr>
          <a:xfrm>
            <a:off x="4506540" y="842285"/>
            <a:ext cx="4477079" cy="461665"/>
          </a:xfrm>
          <a:prstGeom prst="rect">
            <a:avLst/>
          </a:prstGeom>
        </p:spPr>
        <p:txBody>
          <a:bodyPr wrap="square">
            <a:spAutoFit/>
          </a:bodyPr>
          <a:lstStyle/>
          <a:p>
            <a:r>
              <a:rPr lang="sv-SE" sz="2400" b="1" dirty="0">
                <a:solidFill>
                  <a:schemeClr val="tx1">
                    <a:lumMod val="90000"/>
                    <a:lumOff val="10000"/>
                  </a:schemeClr>
                </a:solidFill>
              </a:rPr>
              <a:t>Indecaps</a:t>
            </a:r>
            <a:r>
              <a:rPr lang="sv-SE" sz="2400" b="1" dirty="0">
                <a:solidFill>
                  <a:schemeClr val="tx1">
                    <a:lumMod val="75000"/>
                    <a:lumOff val="25000"/>
                  </a:schemeClr>
                </a:solidFill>
              </a:rPr>
              <a:t> </a:t>
            </a:r>
            <a:r>
              <a:rPr lang="sv-SE" sz="2400" b="1" dirty="0">
                <a:solidFill>
                  <a:schemeClr val="accent1"/>
                </a:solidFill>
              </a:rPr>
              <a:t>Hållbarhetsarbete</a:t>
            </a:r>
            <a:endParaRPr lang="sv-SE" sz="2400" dirty="0">
              <a:solidFill>
                <a:schemeClr val="accent1"/>
              </a:solidFill>
            </a:endParaRPr>
          </a:p>
        </p:txBody>
      </p:sp>
      <p:sp>
        <p:nvSpPr>
          <p:cNvPr id="4" name="Rectangle 26">
            <a:extLst>
              <a:ext uri="{FF2B5EF4-FFF2-40B4-BE49-F238E27FC236}">
                <a16:creationId xmlns:a16="http://schemas.microsoft.com/office/drawing/2014/main" id="{F1B146FC-5E84-5C5D-0944-610E62ED152D}"/>
              </a:ext>
            </a:extLst>
          </p:cNvPr>
          <p:cNvSpPr/>
          <p:nvPr/>
        </p:nvSpPr>
        <p:spPr>
          <a:xfrm flipH="1">
            <a:off x="2900407" y="2639907"/>
            <a:ext cx="1995983" cy="946413"/>
          </a:xfrm>
          <a:prstGeom prst="rect">
            <a:avLst/>
          </a:prstGeom>
          <a:ln>
            <a:noFill/>
          </a:ln>
        </p:spPr>
        <p:txBody>
          <a:bodyPr wrap="square" lIns="0" tIns="0" rIns="0" bIns="0" anchor="ctr">
            <a:spAutoFit/>
          </a:bodyPr>
          <a:lstStyle/>
          <a:p>
            <a:r>
              <a:rPr lang="sv-SE" sz="1200" b="1" dirty="0">
                <a:solidFill>
                  <a:schemeClr val="accent4"/>
                </a:solidFill>
              </a:rPr>
              <a:t>Exkluderingar</a:t>
            </a:r>
          </a:p>
          <a:p>
            <a:pPr>
              <a:lnSpc>
                <a:spcPct val="150000"/>
              </a:lnSpc>
            </a:pPr>
            <a:r>
              <a:rPr lang="sv-SE" sz="900" dirty="0">
                <a:solidFill>
                  <a:schemeClr val="tx2">
                    <a:lumMod val="90000"/>
                    <a:lumOff val="10000"/>
                  </a:schemeClr>
                </a:solidFill>
              </a:rPr>
              <a:t>Indecap exkluderar produktion av:</a:t>
            </a:r>
          </a:p>
          <a:p>
            <a:pPr marL="171450" indent="-171450">
              <a:buFont typeface="Arial" panose="020B0604020202020204" pitchFamily="34" charset="0"/>
              <a:buChar char="•"/>
            </a:pPr>
            <a:r>
              <a:rPr lang="sv-SE" sz="900" dirty="0">
                <a:solidFill>
                  <a:schemeClr val="tx2">
                    <a:lumMod val="90000"/>
                    <a:lumOff val="10000"/>
                  </a:schemeClr>
                </a:solidFill>
              </a:rPr>
              <a:t>Alkohol		</a:t>
            </a:r>
          </a:p>
          <a:p>
            <a:pPr marL="171450" indent="-171450">
              <a:buFont typeface="Arial" panose="020B0604020202020204" pitchFamily="34" charset="0"/>
              <a:buChar char="•"/>
            </a:pPr>
            <a:r>
              <a:rPr lang="sv-SE" sz="900" dirty="0">
                <a:solidFill>
                  <a:schemeClr val="tx2">
                    <a:lumMod val="90000"/>
                    <a:lumOff val="10000"/>
                  </a:schemeClr>
                </a:solidFill>
              </a:rPr>
              <a:t>Tobak</a:t>
            </a:r>
          </a:p>
          <a:p>
            <a:pPr marL="171450" indent="-171450">
              <a:buFont typeface="Arial" panose="020B0604020202020204" pitchFamily="34" charset="0"/>
              <a:buChar char="•"/>
            </a:pPr>
            <a:r>
              <a:rPr lang="sv-SE" sz="900" dirty="0">
                <a:solidFill>
                  <a:schemeClr val="tx2">
                    <a:lumMod val="90000"/>
                    <a:lumOff val="10000"/>
                  </a:schemeClr>
                </a:solidFill>
              </a:rPr>
              <a:t>Pornografi</a:t>
            </a:r>
          </a:p>
          <a:p>
            <a:pPr marL="171450" indent="-171450">
              <a:buFont typeface="Arial" panose="020B0604020202020204" pitchFamily="34" charset="0"/>
              <a:buChar char="•"/>
            </a:pPr>
            <a:r>
              <a:rPr lang="sv-SE" sz="900" dirty="0">
                <a:solidFill>
                  <a:schemeClr val="tx2">
                    <a:lumMod val="90000"/>
                    <a:lumOff val="10000"/>
                  </a:schemeClr>
                </a:solidFill>
              </a:rPr>
              <a:t>Kommersiell spelverksamhet</a:t>
            </a:r>
          </a:p>
        </p:txBody>
      </p:sp>
      <p:sp>
        <p:nvSpPr>
          <p:cNvPr id="5" name="textruta 4">
            <a:extLst>
              <a:ext uri="{FF2B5EF4-FFF2-40B4-BE49-F238E27FC236}">
                <a16:creationId xmlns:a16="http://schemas.microsoft.com/office/drawing/2014/main" id="{68B81A6E-E4C4-404B-209C-445566D127F2}"/>
              </a:ext>
            </a:extLst>
          </p:cNvPr>
          <p:cNvSpPr txBox="1"/>
          <p:nvPr/>
        </p:nvSpPr>
        <p:spPr>
          <a:xfrm>
            <a:off x="4573459" y="2983931"/>
            <a:ext cx="1579066" cy="646331"/>
          </a:xfrm>
          <a:prstGeom prst="rect">
            <a:avLst/>
          </a:prstGeom>
          <a:noFill/>
        </p:spPr>
        <p:txBody>
          <a:bodyPr wrap="square">
            <a:spAutoFit/>
          </a:bodyPr>
          <a:lstStyle/>
          <a:p>
            <a:pPr marL="108000" indent="-171450">
              <a:buFont typeface="Arial" panose="020B0604020202020204" pitchFamily="34" charset="0"/>
              <a:buChar char="•"/>
            </a:pPr>
            <a:r>
              <a:rPr lang="sv-SE" sz="900" dirty="0">
                <a:solidFill>
                  <a:schemeClr val="tx2">
                    <a:lumMod val="90000"/>
                    <a:lumOff val="10000"/>
                  </a:schemeClr>
                </a:solidFill>
              </a:rPr>
              <a:t>Vapen</a:t>
            </a:r>
          </a:p>
          <a:p>
            <a:pPr marL="108000" indent="-171450">
              <a:buFont typeface="Arial" panose="020B0604020202020204" pitchFamily="34" charset="0"/>
              <a:buChar char="•"/>
            </a:pPr>
            <a:r>
              <a:rPr lang="sv-SE" sz="900" dirty="0">
                <a:solidFill>
                  <a:schemeClr val="tx2">
                    <a:lumMod val="90000"/>
                    <a:lumOff val="10000"/>
                  </a:schemeClr>
                </a:solidFill>
              </a:rPr>
              <a:t>Kol</a:t>
            </a:r>
          </a:p>
          <a:p>
            <a:pPr marL="108000" indent="-171450">
              <a:buFont typeface="Arial" panose="020B0604020202020204" pitchFamily="34" charset="0"/>
              <a:buChar char="•"/>
            </a:pPr>
            <a:r>
              <a:rPr lang="sv-SE" sz="900" dirty="0">
                <a:solidFill>
                  <a:schemeClr val="tx2">
                    <a:lumMod val="90000"/>
                    <a:lumOff val="10000"/>
                  </a:schemeClr>
                </a:solidFill>
              </a:rPr>
              <a:t>Olja</a:t>
            </a:r>
          </a:p>
          <a:p>
            <a:pPr marL="108000" indent="-171450">
              <a:buFont typeface="Arial" panose="020B0604020202020204" pitchFamily="34" charset="0"/>
              <a:buChar char="•"/>
            </a:pPr>
            <a:r>
              <a:rPr lang="sv-SE" sz="900" dirty="0">
                <a:solidFill>
                  <a:schemeClr val="tx2">
                    <a:lumMod val="90000"/>
                    <a:lumOff val="10000"/>
                  </a:schemeClr>
                </a:solidFill>
              </a:rPr>
              <a:t>Gas</a:t>
            </a:r>
          </a:p>
        </p:txBody>
      </p:sp>
      <p:sp>
        <p:nvSpPr>
          <p:cNvPr id="8" name="textruta 7">
            <a:extLst>
              <a:ext uri="{FF2B5EF4-FFF2-40B4-BE49-F238E27FC236}">
                <a16:creationId xmlns:a16="http://schemas.microsoft.com/office/drawing/2014/main" id="{2AA7E53F-DAD4-2F4D-C54A-69D996B30443}"/>
              </a:ext>
            </a:extLst>
          </p:cNvPr>
          <p:cNvSpPr txBox="1"/>
          <p:nvPr/>
        </p:nvSpPr>
        <p:spPr>
          <a:xfrm>
            <a:off x="2406650" y="3586320"/>
            <a:ext cx="3168429" cy="507831"/>
          </a:xfrm>
          <a:prstGeom prst="rect">
            <a:avLst/>
          </a:prstGeom>
          <a:noFill/>
        </p:spPr>
        <p:txBody>
          <a:bodyPr wrap="square">
            <a:spAutoFit/>
          </a:bodyPr>
          <a:lstStyle/>
          <a:p>
            <a:r>
              <a:rPr lang="sv-SE" sz="900" dirty="0">
                <a:solidFill>
                  <a:schemeClr val="tx2">
                    <a:lumMod val="90000"/>
                    <a:lumOff val="10000"/>
                  </a:schemeClr>
                </a:solidFill>
              </a:rPr>
              <a:t>Exkludering baserad på Internationella normer såsom bolag som inte följer UN Global </a:t>
            </a:r>
            <a:r>
              <a:rPr lang="sv-SE" sz="900" dirty="0" err="1">
                <a:solidFill>
                  <a:schemeClr val="tx2">
                    <a:lumMod val="90000"/>
                    <a:lumOff val="10000"/>
                  </a:schemeClr>
                </a:solidFill>
              </a:rPr>
              <a:t>Compact</a:t>
            </a:r>
            <a:r>
              <a:rPr lang="sv-SE" sz="900" dirty="0">
                <a:solidFill>
                  <a:schemeClr val="tx2">
                    <a:lumMod val="90000"/>
                    <a:lumOff val="10000"/>
                  </a:schemeClr>
                </a:solidFill>
              </a:rPr>
              <a:t>, OECD:s riktlinjer och bolag som inte följer ILO (FN:s stadgar om arbetsrätt).</a:t>
            </a:r>
          </a:p>
        </p:txBody>
      </p:sp>
      <p:sp>
        <p:nvSpPr>
          <p:cNvPr id="15" name="Rectangle 29">
            <a:extLst>
              <a:ext uri="{FF2B5EF4-FFF2-40B4-BE49-F238E27FC236}">
                <a16:creationId xmlns:a16="http://schemas.microsoft.com/office/drawing/2014/main" id="{348E3EA5-B8BF-2BDA-1E3F-01B9C7940E47}"/>
              </a:ext>
            </a:extLst>
          </p:cNvPr>
          <p:cNvSpPr/>
          <p:nvPr/>
        </p:nvSpPr>
        <p:spPr>
          <a:xfrm>
            <a:off x="6027141" y="2617218"/>
            <a:ext cx="2156398" cy="246221"/>
          </a:xfrm>
          <a:prstGeom prst="rect">
            <a:avLst/>
          </a:prstGeom>
          <a:ln>
            <a:noFill/>
          </a:ln>
        </p:spPr>
        <p:txBody>
          <a:bodyPr wrap="square" lIns="0" tIns="0" rIns="0" bIns="0" anchor="ctr">
            <a:spAutoFit/>
          </a:bodyPr>
          <a:lstStyle/>
          <a:p>
            <a:pPr>
              <a:lnSpc>
                <a:spcPct val="150000"/>
              </a:lnSpc>
            </a:pPr>
            <a:r>
              <a:rPr lang="sv-SE" sz="1200" b="1" dirty="0">
                <a:solidFill>
                  <a:schemeClr val="accent3"/>
                </a:solidFill>
              </a:rPr>
              <a:t>Begränsar hållbarhetsrisker</a:t>
            </a:r>
          </a:p>
        </p:txBody>
      </p:sp>
      <p:sp>
        <p:nvSpPr>
          <p:cNvPr id="16" name="Rectangle 26">
            <a:extLst>
              <a:ext uri="{FF2B5EF4-FFF2-40B4-BE49-F238E27FC236}">
                <a16:creationId xmlns:a16="http://schemas.microsoft.com/office/drawing/2014/main" id="{E44B567C-F419-D7DB-D7C2-69C9712A58CF}"/>
              </a:ext>
            </a:extLst>
          </p:cNvPr>
          <p:cNvSpPr/>
          <p:nvPr/>
        </p:nvSpPr>
        <p:spPr>
          <a:xfrm flipH="1">
            <a:off x="6018267" y="2891599"/>
            <a:ext cx="2608766" cy="415498"/>
          </a:xfrm>
          <a:prstGeom prst="rect">
            <a:avLst/>
          </a:prstGeom>
          <a:ln>
            <a:noFill/>
          </a:ln>
        </p:spPr>
        <p:txBody>
          <a:bodyPr wrap="square" lIns="0" tIns="0" rIns="0" bIns="0" anchor="ctr">
            <a:spAutoFit/>
          </a:bodyPr>
          <a:lstStyle/>
          <a:p>
            <a:r>
              <a:rPr lang="sv-SE" sz="900" dirty="0">
                <a:solidFill>
                  <a:schemeClr val="tx2">
                    <a:lumMod val="90000"/>
                    <a:lumOff val="10000"/>
                  </a:schemeClr>
                </a:solidFill>
              </a:rPr>
              <a:t>Indecap begränsar sitt ägande i bolag med för hög hållbarhetsrisk i förhållande till andra i sin bransch till förmån för bolag som är bättre på detta område.</a:t>
            </a:r>
          </a:p>
        </p:txBody>
      </p:sp>
      <p:sp>
        <p:nvSpPr>
          <p:cNvPr id="17" name="textruta 16">
            <a:extLst>
              <a:ext uri="{FF2B5EF4-FFF2-40B4-BE49-F238E27FC236}">
                <a16:creationId xmlns:a16="http://schemas.microsoft.com/office/drawing/2014/main" id="{77AFDB2B-0923-4AD4-4A35-1F7801C96877}"/>
              </a:ext>
            </a:extLst>
          </p:cNvPr>
          <p:cNvSpPr txBox="1"/>
          <p:nvPr/>
        </p:nvSpPr>
        <p:spPr>
          <a:xfrm>
            <a:off x="246028" y="842285"/>
            <a:ext cx="2765332" cy="1646605"/>
          </a:xfrm>
          <a:prstGeom prst="rect">
            <a:avLst/>
          </a:prstGeom>
          <a:noFill/>
        </p:spPr>
        <p:txBody>
          <a:bodyPr wrap="square">
            <a:spAutoFit/>
          </a:bodyPr>
          <a:lstStyle/>
          <a:p>
            <a:endParaRPr lang="sv-SE" sz="900" dirty="0">
              <a:solidFill>
                <a:schemeClr val="bg1"/>
              </a:solidFill>
            </a:endParaRPr>
          </a:p>
          <a:p>
            <a:r>
              <a:rPr lang="sv-SE" sz="1200" b="1" dirty="0">
                <a:solidFill>
                  <a:schemeClr val="accent2"/>
                </a:solidFill>
              </a:rPr>
              <a:t>Hållbara investeringar</a:t>
            </a:r>
          </a:p>
          <a:p>
            <a:r>
              <a:rPr lang="sv-SE" sz="900" dirty="0">
                <a:solidFill>
                  <a:schemeClr val="bg1"/>
                </a:solidFill>
              </a:rPr>
              <a:t>Minst 15% av Indecaps investeringar i dessa Fondguidefonder klassas som hållbara investeringar. Indecap arbetar här med gröna och sociala obligationer, att EU klassat verksamheten som hållbar (taxonomi) alternativt Indecaps egna två stora fokusområden:</a:t>
            </a:r>
          </a:p>
          <a:p>
            <a:endParaRPr lang="sv-SE" sz="800" dirty="0">
              <a:solidFill>
                <a:schemeClr val="bg1"/>
              </a:solidFill>
            </a:endParaRPr>
          </a:p>
          <a:p>
            <a:pPr marL="171450" indent="-171450">
              <a:buFont typeface="Arial" panose="020B0604020202020204" pitchFamily="34" charset="0"/>
              <a:buChar char="•"/>
            </a:pPr>
            <a:r>
              <a:rPr lang="sv-SE" sz="900" dirty="0">
                <a:solidFill>
                  <a:schemeClr val="bg1"/>
                </a:solidFill>
              </a:rPr>
              <a:t>Kvinnligt ledarskap </a:t>
            </a:r>
          </a:p>
          <a:p>
            <a:pPr marL="171450" indent="-171450">
              <a:buFont typeface="Arial" panose="020B0604020202020204" pitchFamily="34" charset="0"/>
              <a:buChar char="•"/>
            </a:pPr>
            <a:r>
              <a:rPr lang="sv-SE" sz="900" dirty="0">
                <a:solidFill>
                  <a:schemeClr val="bg1"/>
                </a:solidFill>
              </a:rPr>
              <a:t>Minskade utsläpp</a:t>
            </a:r>
          </a:p>
        </p:txBody>
      </p:sp>
    </p:spTree>
    <p:extLst>
      <p:ext uri="{BB962C8B-B14F-4D97-AF65-F5344CB8AC3E}">
        <p14:creationId xmlns:p14="http://schemas.microsoft.com/office/powerpoint/2010/main" val="24296280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E9B2-8D47-3E9A-13B0-BD941F7BE08C}"/>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565504A-0636-DA6F-D309-D0F63387DD74}"/>
              </a:ext>
            </a:extLst>
          </p:cNvPr>
          <p:cNvSpPr>
            <a:spLocks noGrp="1"/>
          </p:cNvSpPr>
          <p:nvPr>
            <p:ph type="body" sz="quarter" idx="11"/>
          </p:nvPr>
        </p:nvSpPr>
        <p:spPr>
          <a:xfrm>
            <a:off x="478745" y="415290"/>
            <a:ext cx="7376782" cy="433252"/>
          </a:xfrm>
        </p:spPr>
        <p:txBody>
          <a:bodyPr/>
          <a:lstStyle/>
          <a:p>
            <a:r>
              <a:rPr lang="sv-SE" dirty="0"/>
              <a:t>Tillgångsallokering </a:t>
            </a:r>
            <a:r>
              <a:rPr lang="sv-SE" dirty="0">
                <a:solidFill>
                  <a:schemeClr val="tx1">
                    <a:lumMod val="90000"/>
                    <a:lumOff val="10000"/>
                  </a:schemeClr>
                </a:solidFill>
              </a:rPr>
              <a:t>Indecap</a:t>
            </a:r>
            <a:r>
              <a:rPr lang="sv-SE" dirty="0"/>
              <a:t> </a:t>
            </a:r>
            <a:r>
              <a:rPr lang="sv-SE" dirty="0">
                <a:solidFill>
                  <a:schemeClr val="tx1">
                    <a:lumMod val="90000"/>
                    <a:lumOff val="10000"/>
                  </a:schemeClr>
                </a:solidFill>
              </a:rPr>
              <a:t>Fondval </a:t>
            </a:r>
          </a:p>
        </p:txBody>
      </p:sp>
      <p:sp>
        <p:nvSpPr>
          <p:cNvPr id="3" name="Platshållare för text 2">
            <a:extLst>
              <a:ext uri="{FF2B5EF4-FFF2-40B4-BE49-F238E27FC236}">
                <a16:creationId xmlns:a16="http://schemas.microsoft.com/office/drawing/2014/main" id="{6F511096-87FF-76B4-D98C-8B854CD4D5DA}"/>
              </a:ext>
            </a:extLst>
          </p:cNvPr>
          <p:cNvSpPr>
            <a:spLocks noGrp="1"/>
          </p:cNvSpPr>
          <p:nvPr>
            <p:ph type="body" sz="quarter" idx="12"/>
          </p:nvPr>
        </p:nvSpPr>
        <p:spPr>
          <a:xfrm>
            <a:off x="478744" y="1009591"/>
            <a:ext cx="4092576" cy="510722"/>
          </a:xfrm>
        </p:spPr>
        <p:txBody>
          <a:bodyPr/>
          <a:lstStyle/>
          <a:p>
            <a:r>
              <a:rPr lang="sv-SE" dirty="0">
                <a:solidFill>
                  <a:schemeClr val="tx1">
                    <a:lumMod val="90000"/>
                    <a:lumOff val="10000"/>
                  </a:schemeClr>
                </a:solidFill>
              </a:rPr>
              <a:t>Baserat på jämförelseindex</a:t>
            </a:r>
          </a:p>
        </p:txBody>
      </p:sp>
      <p:sp>
        <p:nvSpPr>
          <p:cNvPr id="4" name="Platshållare för text 3">
            <a:extLst>
              <a:ext uri="{FF2B5EF4-FFF2-40B4-BE49-F238E27FC236}">
                <a16:creationId xmlns:a16="http://schemas.microsoft.com/office/drawing/2014/main" id="{80B996E1-6D82-76A7-A739-0EFC699AD7DB}"/>
              </a:ext>
            </a:extLst>
          </p:cNvPr>
          <p:cNvSpPr>
            <a:spLocks noGrp="1"/>
          </p:cNvSpPr>
          <p:nvPr>
            <p:ph type="body" sz="quarter" idx="13"/>
          </p:nvPr>
        </p:nvSpPr>
        <p:spPr>
          <a:xfrm>
            <a:off x="478744" y="894256"/>
            <a:ext cx="4093255" cy="55405"/>
          </a:xfrm>
        </p:spPr>
        <p:txBody>
          <a:bodyPr/>
          <a:lstStyle/>
          <a:p>
            <a:endParaRPr lang="sv-SE" dirty="0"/>
          </a:p>
        </p:txBody>
      </p:sp>
      <p:pic>
        <p:nvPicPr>
          <p:cNvPr id="6" name="Bildobjekt 5">
            <a:extLst>
              <a:ext uri="{FF2B5EF4-FFF2-40B4-BE49-F238E27FC236}">
                <a16:creationId xmlns:a16="http://schemas.microsoft.com/office/drawing/2014/main" id="{2E57CF26-F698-E7C4-D32E-CF4AFAE17BB8}"/>
              </a:ext>
            </a:extLst>
          </p:cNvPr>
          <p:cNvPicPr>
            <a:picLocks noChangeAspect="1"/>
          </p:cNvPicPr>
          <p:nvPr/>
        </p:nvPicPr>
        <p:blipFill rotWithShape="1">
          <a:blip r:embed="rId2"/>
          <a:srcRect t="20371" b="76238"/>
          <a:stretch/>
        </p:blipFill>
        <p:spPr>
          <a:xfrm>
            <a:off x="1247859" y="1526834"/>
            <a:ext cx="6967886" cy="154482"/>
          </a:xfrm>
          <a:prstGeom prst="rect">
            <a:avLst/>
          </a:prstGeom>
        </p:spPr>
      </p:pic>
      <p:pic>
        <p:nvPicPr>
          <p:cNvPr id="5" name="Bildobjekt 4">
            <a:extLst>
              <a:ext uri="{FF2B5EF4-FFF2-40B4-BE49-F238E27FC236}">
                <a16:creationId xmlns:a16="http://schemas.microsoft.com/office/drawing/2014/main" id="{877F58CC-96D7-48EC-B7A8-EF4FA18E0371}"/>
              </a:ext>
            </a:extLst>
          </p:cNvPr>
          <p:cNvPicPr>
            <a:picLocks noChangeAspect="1"/>
          </p:cNvPicPr>
          <p:nvPr/>
        </p:nvPicPr>
        <p:blipFill rotWithShape="1">
          <a:blip r:embed="rId2"/>
          <a:srcRect t="63539" r="32566" b="4478"/>
          <a:stretch/>
        </p:blipFill>
        <p:spPr>
          <a:xfrm>
            <a:off x="1028305" y="3355392"/>
            <a:ext cx="4698728" cy="1457024"/>
          </a:xfrm>
          <a:prstGeom prst="rect">
            <a:avLst/>
          </a:prstGeom>
        </p:spPr>
      </p:pic>
      <p:pic>
        <p:nvPicPr>
          <p:cNvPr id="8" name="Bildobjekt 7" descr="En bild som visar cirkel, diagram, Grafik, design&#10;&#10;Automatiskt genererad beskrivning">
            <a:extLst>
              <a:ext uri="{FF2B5EF4-FFF2-40B4-BE49-F238E27FC236}">
                <a16:creationId xmlns:a16="http://schemas.microsoft.com/office/drawing/2014/main" id="{21E478E4-CA6B-AA01-6D83-869CDE167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14" y="1691927"/>
            <a:ext cx="1260274" cy="1234063"/>
          </a:xfrm>
          <a:prstGeom prst="rect">
            <a:avLst/>
          </a:prstGeom>
        </p:spPr>
      </p:pic>
      <p:pic>
        <p:nvPicPr>
          <p:cNvPr id="10" name="Bildobjekt 9" descr="En bild som visar cirkel, Grafik, diagram, design&#10;&#10;Automatiskt genererad beskrivning">
            <a:extLst>
              <a:ext uri="{FF2B5EF4-FFF2-40B4-BE49-F238E27FC236}">
                <a16:creationId xmlns:a16="http://schemas.microsoft.com/office/drawing/2014/main" id="{89E2F21B-E223-6246-35B4-F97EE6BCA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9500" y="1691927"/>
            <a:ext cx="1221004" cy="1234063"/>
          </a:xfrm>
          <a:prstGeom prst="rect">
            <a:avLst/>
          </a:prstGeom>
        </p:spPr>
      </p:pic>
      <p:pic>
        <p:nvPicPr>
          <p:cNvPr id="12" name="Bildobjekt 11" descr="En bild som visar text, skärmbild, Teckensnitt, Rektangel&#10;&#10;Automatiskt genererad beskrivning">
            <a:extLst>
              <a:ext uri="{FF2B5EF4-FFF2-40B4-BE49-F238E27FC236}">
                <a16:creationId xmlns:a16="http://schemas.microsoft.com/office/drawing/2014/main" id="{365BEC67-1FD7-8FD6-BC9F-BDD1B761A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032" y="3448004"/>
            <a:ext cx="1858894" cy="1071290"/>
          </a:xfrm>
          <a:prstGeom prst="rect">
            <a:avLst/>
          </a:prstGeom>
        </p:spPr>
      </p:pic>
      <p:pic>
        <p:nvPicPr>
          <p:cNvPr id="14" name="Bildobjekt 13" descr="En bild som visar cirkel, symbol, Grafik, logotyp&#10;&#10;Automatiskt genererad beskrivning">
            <a:extLst>
              <a:ext uri="{FF2B5EF4-FFF2-40B4-BE49-F238E27FC236}">
                <a16:creationId xmlns:a16="http://schemas.microsoft.com/office/drawing/2014/main" id="{544E9EB9-ECF0-A2BA-0698-EE4649DD24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9513" y="1731712"/>
            <a:ext cx="1214510" cy="1234063"/>
          </a:xfrm>
          <a:prstGeom prst="rect">
            <a:avLst/>
          </a:prstGeom>
        </p:spPr>
      </p:pic>
      <p:pic>
        <p:nvPicPr>
          <p:cNvPr id="17" name="Bildobjekt 16" descr="En bild som visar cirkel, symbol, Grafik, logotyp&#10;&#10;Automatiskt genererad beskrivning">
            <a:extLst>
              <a:ext uri="{FF2B5EF4-FFF2-40B4-BE49-F238E27FC236}">
                <a16:creationId xmlns:a16="http://schemas.microsoft.com/office/drawing/2014/main" id="{6D11F05F-0A1F-F1B6-C69B-6A53712274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2190" y="1731712"/>
            <a:ext cx="1214510" cy="1234063"/>
          </a:xfrm>
          <a:prstGeom prst="rect">
            <a:avLst/>
          </a:prstGeom>
        </p:spPr>
      </p:pic>
      <p:sp>
        <p:nvSpPr>
          <p:cNvPr id="18" name="textruta 17">
            <a:extLst>
              <a:ext uri="{FF2B5EF4-FFF2-40B4-BE49-F238E27FC236}">
                <a16:creationId xmlns:a16="http://schemas.microsoft.com/office/drawing/2014/main" id="{C82E0E4D-DAF9-E696-8D40-41A4694B218F}"/>
              </a:ext>
            </a:extLst>
          </p:cNvPr>
          <p:cNvSpPr txBox="1"/>
          <p:nvPr/>
        </p:nvSpPr>
        <p:spPr>
          <a:xfrm>
            <a:off x="1337541" y="2097532"/>
            <a:ext cx="433507" cy="230832"/>
          </a:xfrm>
          <a:prstGeom prst="rect">
            <a:avLst/>
          </a:prstGeom>
          <a:noFill/>
        </p:spPr>
        <p:txBody>
          <a:bodyPr wrap="square" rtlCol="0">
            <a:spAutoFit/>
          </a:bodyPr>
          <a:lstStyle/>
          <a:p>
            <a:r>
              <a:rPr lang="sv-SE" sz="900" dirty="0">
                <a:solidFill>
                  <a:schemeClr val="accent3"/>
                </a:solidFill>
              </a:rPr>
              <a:t>30%</a:t>
            </a:r>
          </a:p>
        </p:txBody>
      </p:sp>
      <p:sp>
        <p:nvSpPr>
          <p:cNvPr id="19" name="textruta 18">
            <a:extLst>
              <a:ext uri="{FF2B5EF4-FFF2-40B4-BE49-F238E27FC236}">
                <a16:creationId xmlns:a16="http://schemas.microsoft.com/office/drawing/2014/main" id="{92D01057-31FB-E996-9C00-9792F4C54B96}"/>
              </a:ext>
            </a:extLst>
          </p:cNvPr>
          <p:cNvSpPr txBox="1"/>
          <p:nvPr/>
        </p:nvSpPr>
        <p:spPr>
          <a:xfrm>
            <a:off x="1897420" y="2398707"/>
            <a:ext cx="433507" cy="230832"/>
          </a:xfrm>
          <a:prstGeom prst="rect">
            <a:avLst/>
          </a:prstGeom>
          <a:noFill/>
        </p:spPr>
        <p:txBody>
          <a:bodyPr wrap="square" rtlCol="0">
            <a:spAutoFit/>
          </a:bodyPr>
          <a:lstStyle/>
          <a:p>
            <a:r>
              <a:rPr lang="sv-SE" sz="900" dirty="0">
                <a:solidFill>
                  <a:schemeClr val="accent3"/>
                </a:solidFill>
              </a:rPr>
              <a:t>70%</a:t>
            </a:r>
          </a:p>
        </p:txBody>
      </p:sp>
      <p:sp>
        <p:nvSpPr>
          <p:cNvPr id="20" name="textruta 19">
            <a:extLst>
              <a:ext uri="{FF2B5EF4-FFF2-40B4-BE49-F238E27FC236}">
                <a16:creationId xmlns:a16="http://schemas.microsoft.com/office/drawing/2014/main" id="{F201C04C-3BF6-E7F5-0DE0-CFB1417F5C10}"/>
              </a:ext>
            </a:extLst>
          </p:cNvPr>
          <p:cNvSpPr txBox="1"/>
          <p:nvPr/>
        </p:nvSpPr>
        <p:spPr>
          <a:xfrm>
            <a:off x="3377669" y="2430655"/>
            <a:ext cx="433507" cy="230832"/>
          </a:xfrm>
          <a:prstGeom prst="rect">
            <a:avLst/>
          </a:prstGeom>
          <a:noFill/>
        </p:spPr>
        <p:txBody>
          <a:bodyPr wrap="square" rtlCol="0">
            <a:spAutoFit/>
          </a:bodyPr>
          <a:lstStyle/>
          <a:p>
            <a:r>
              <a:rPr lang="sv-SE" sz="900" dirty="0">
                <a:solidFill>
                  <a:schemeClr val="accent3"/>
                </a:solidFill>
              </a:rPr>
              <a:t>70%</a:t>
            </a:r>
          </a:p>
        </p:txBody>
      </p:sp>
      <p:sp>
        <p:nvSpPr>
          <p:cNvPr id="21" name="textruta 20">
            <a:extLst>
              <a:ext uri="{FF2B5EF4-FFF2-40B4-BE49-F238E27FC236}">
                <a16:creationId xmlns:a16="http://schemas.microsoft.com/office/drawing/2014/main" id="{06F0E87F-BBA1-23DA-D33C-C53FB7632EC5}"/>
              </a:ext>
            </a:extLst>
          </p:cNvPr>
          <p:cNvSpPr txBox="1"/>
          <p:nvPr/>
        </p:nvSpPr>
        <p:spPr>
          <a:xfrm>
            <a:off x="2840511" y="2097271"/>
            <a:ext cx="433507" cy="230832"/>
          </a:xfrm>
          <a:prstGeom prst="rect">
            <a:avLst/>
          </a:prstGeom>
          <a:noFill/>
        </p:spPr>
        <p:txBody>
          <a:bodyPr wrap="square" rtlCol="0">
            <a:spAutoFit/>
          </a:bodyPr>
          <a:lstStyle/>
          <a:p>
            <a:r>
              <a:rPr lang="sv-SE" sz="900" dirty="0">
                <a:solidFill>
                  <a:schemeClr val="accent3"/>
                </a:solidFill>
              </a:rPr>
              <a:t>30%</a:t>
            </a:r>
          </a:p>
        </p:txBody>
      </p:sp>
      <p:grpSp>
        <p:nvGrpSpPr>
          <p:cNvPr id="30" name="Grupp 29">
            <a:extLst>
              <a:ext uri="{FF2B5EF4-FFF2-40B4-BE49-F238E27FC236}">
                <a16:creationId xmlns:a16="http://schemas.microsoft.com/office/drawing/2014/main" id="{196A9EEE-1700-0302-EABD-1A7E3BA3BE23}"/>
              </a:ext>
            </a:extLst>
          </p:cNvPr>
          <p:cNvGrpSpPr/>
          <p:nvPr/>
        </p:nvGrpSpPr>
        <p:grpSpPr>
          <a:xfrm>
            <a:off x="7015133" y="1674796"/>
            <a:ext cx="1244794" cy="1234063"/>
            <a:chOff x="7015133" y="1674796"/>
            <a:chExt cx="1244794" cy="1234063"/>
          </a:xfrm>
        </p:grpSpPr>
        <p:pic>
          <p:nvPicPr>
            <p:cNvPr id="16" name="Bildobjekt 15" descr="En bild som visar cirkel, diagram, design&#10;&#10;Automatiskt genererad beskrivning">
              <a:extLst>
                <a:ext uri="{FF2B5EF4-FFF2-40B4-BE49-F238E27FC236}">
                  <a16:creationId xmlns:a16="http://schemas.microsoft.com/office/drawing/2014/main" id="{4258F911-3075-7285-1366-17881444B9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5133" y="1674796"/>
              <a:ext cx="1244794" cy="1234063"/>
            </a:xfrm>
            <a:prstGeom prst="rect">
              <a:avLst/>
            </a:prstGeom>
          </p:spPr>
        </p:pic>
        <p:sp>
          <p:nvSpPr>
            <p:cNvPr id="22" name="textruta 21">
              <a:extLst>
                <a:ext uri="{FF2B5EF4-FFF2-40B4-BE49-F238E27FC236}">
                  <a16:creationId xmlns:a16="http://schemas.microsoft.com/office/drawing/2014/main" id="{966170A1-DE8E-B787-86A1-0A7AE62FA541}"/>
                </a:ext>
              </a:extLst>
            </p:cNvPr>
            <p:cNvSpPr txBox="1"/>
            <p:nvPr/>
          </p:nvSpPr>
          <p:spPr>
            <a:xfrm>
              <a:off x="7149595" y="2212426"/>
              <a:ext cx="433507" cy="230832"/>
            </a:xfrm>
            <a:prstGeom prst="rect">
              <a:avLst/>
            </a:prstGeom>
            <a:noFill/>
          </p:spPr>
          <p:txBody>
            <a:bodyPr wrap="square" rtlCol="0">
              <a:spAutoFit/>
            </a:bodyPr>
            <a:lstStyle/>
            <a:p>
              <a:r>
                <a:rPr lang="sv-SE" sz="900" dirty="0">
                  <a:solidFill>
                    <a:schemeClr val="accent3"/>
                  </a:solidFill>
                </a:rPr>
                <a:t>50%</a:t>
              </a:r>
            </a:p>
          </p:txBody>
        </p:sp>
        <p:sp>
          <p:nvSpPr>
            <p:cNvPr id="23" name="textruta 22">
              <a:extLst>
                <a:ext uri="{FF2B5EF4-FFF2-40B4-BE49-F238E27FC236}">
                  <a16:creationId xmlns:a16="http://schemas.microsoft.com/office/drawing/2014/main" id="{0A86D8F0-ED62-04BE-5977-1F4A2018C2F4}"/>
                </a:ext>
              </a:extLst>
            </p:cNvPr>
            <p:cNvSpPr txBox="1"/>
            <p:nvPr/>
          </p:nvSpPr>
          <p:spPr>
            <a:xfrm>
              <a:off x="7740022" y="2200002"/>
              <a:ext cx="433507" cy="230832"/>
            </a:xfrm>
            <a:prstGeom prst="rect">
              <a:avLst/>
            </a:prstGeom>
            <a:noFill/>
          </p:spPr>
          <p:txBody>
            <a:bodyPr wrap="square" rtlCol="0">
              <a:spAutoFit/>
            </a:bodyPr>
            <a:lstStyle/>
            <a:p>
              <a:r>
                <a:rPr lang="sv-SE" sz="900" dirty="0">
                  <a:solidFill>
                    <a:schemeClr val="accent3"/>
                  </a:solidFill>
                </a:rPr>
                <a:t>50%</a:t>
              </a:r>
            </a:p>
          </p:txBody>
        </p:sp>
      </p:grpSp>
      <p:sp>
        <p:nvSpPr>
          <p:cNvPr id="24" name="textruta 23">
            <a:extLst>
              <a:ext uri="{FF2B5EF4-FFF2-40B4-BE49-F238E27FC236}">
                <a16:creationId xmlns:a16="http://schemas.microsoft.com/office/drawing/2014/main" id="{AD733706-E94B-60BB-269B-3A7D3BD2F46C}"/>
              </a:ext>
            </a:extLst>
          </p:cNvPr>
          <p:cNvSpPr txBox="1"/>
          <p:nvPr/>
        </p:nvSpPr>
        <p:spPr>
          <a:xfrm>
            <a:off x="6219181" y="2348743"/>
            <a:ext cx="433507" cy="230832"/>
          </a:xfrm>
          <a:prstGeom prst="rect">
            <a:avLst/>
          </a:prstGeom>
          <a:noFill/>
        </p:spPr>
        <p:txBody>
          <a:bodyPr wrap="square" rtlCol="0">
            <a:spAutoFit/>
          </a:bodyPr>
          <a:lstStyle/>
          <a:p>
            <a:r>
              <a:rPr lang="sv-SE" sz="900" dirty="0">
                <a:solidFill>
                  <a:schemeClr val="accent3"/>
                </a:solidFill>
              </a:rPr>
              <a:t>48%</a:t>
            </a:r>
          </a:p>
        </p:txBody>
      </p:sp>
      <p:sp>
        <p:nvSpPr>
          <p:cNvPr id="25" name="textruta 24">
            <a:extLst>
              <a:ext uri="{FF2B5EF4-FFF2-40B4-BE49-F238E27FC236}">
                <a16:creationId xmlns:a16="http://schemas.microsoft.com/office/drawing/2014/main" id="{78EDE0B0-38ED-D1F8-0ADB-539121429EC1}"/>
              </a:ext>
            </a:extLst>
          </p:cNvPr>
          <p:cNvSpPr txBox="1"/>
          <p:nvPr/>
        </p:nvSpPr>
        <p:spPr>
          <a:xfrm>
            <a:off x="5615670" y="2200002"/>
            <a:ext cx="433507" cy="230832"/>
          </a:xfrm>
          <a:prstGeom prst="rect">
            <a:avLst/>
          </a:prstGeom>
          <a:noFill/>
        </p:spPr>
        <p:txBody>
          <a:bodyPr wrap="square" rtlCol="0">
            <a:spAutoFit/>
          </a:bodyPr>
          <a:lstStyle/>
          <a:p>
            <a:r>
              <a:rPr lang="sv-SE" sz="900" dirty="0">
                <a:solidFill>
                  <a:schemeClr val="accent3"/>
                </a:solidFill>
              </a:rPr>
              <a:t>45%</a:t>
            </a:r>
          </a:p>
        </p:txBody>
      </p:sp>
      <p:sp>
        <p:nvSpPr>
          <p:cNvPr id="26" name="textruta 25">
            <a:extLst>
              <a:ext uri="{FF2B5EF4-FFF2-40B4-BE49-F238E27FC236}">
                <a16:creationId xmlns:a16="http://schemas.microsoft.com/office/drawing/2014/main" id="{ED0D3727-0285-8697-0F9A-9A99BE900F5D}"/>
              </a:ext>
            </a:extLst>
          </p:cNvPr>
          <p:cNvSpPr txBox="1"/>
          <p:nvPr/>
        </p:nvSpPr>
        <p:spPr>
          <a:xfrm>
            <a:off x="6088252" y="1761616"/>
            <a:ext cx="433507" cy="230832"/>
          </a:xfrm>
          <a:prstGeom prst="rect">
            <a:avLst/>
          </a:prstGeom>
          <a:noFill/>
        </p:spPr>
        <p:txBody>
          <a:bodyPr wrap="square" rtlCol="0">
            <a:spAutoFit/>
          </a:bodyPr>
          <a:lstStyle/>
          <a:p>
            <a:r>
              <a:rPr lang="sv-SE" sz="900" dirty="0">
                <a:solidFill>
                  <a:schemeClr val="accent3"/>
                </a:solidFill>
              </a:rPr>
              <a:t>7%</a:t>
            </a:r>
          </a:p>
        </p:txBody>
      </p:sp>
      <p:sp>
        <p:nvSpPr>
          <p:cNvPr id="27" name="textruta 26">
            <a:extLst>
              <a:ext uri="{FF2B5EF4-FFF2-40B4-BE49-F238E27FC236}">
                <a16:creationId xmlns:a16="http://schemas.microsoft.com/office/drawing/2014/main" id="{DC0080E1-3CBC-A4CF-7D6E-43100FA905D1}"/>
              </a:ext>
            </a:extLst>
          </p:cNvPr>
          <p:cNvSpPr txBox="1"/>
          <p:nvPr/>
        </p:nvSpPr>
        <p:spPr>
          <a:xfrm>
            <a:off x="4626076" y="2480526"/>
            <a:ext cx="433507" cy="230832"/>
          </a:xfrm>
          <a:prstGeom prst="rect">
            <a:avLst/>
          </a:prstGeom>
          <a:noFill/>
        </p:spPr>
        <p:txBody>
          <a:bodyPr wrap="square" rtlCol="0">
            <a:spAutoFit/>
          </a:bodyPr>
          <a:lstStyle/>
          <a:p>
            <a:r>
              <a:rPr lang="sv-SE" sz="900" dirty="0">
                <a:solidFill>
                  <a:schemeClr val="accent3"/>
                </a:solidFill>
              </a:rPr>
              <a:t>45%</a:t>
            </a:r>
          </a:p>
        </p:txBody>
      </p:sp>
      <p:sp>
        <p:nvSpPr>
          <p:cNvPr id="28" name="textruta 27">
            <a:extLst>
              <a:ext uri="{FF2B5EF4-FFF2-40B4-BE49-F238E27FC236}">
                <a16:creationId xmlns:a16="http://schemas.microsoft.com/office/drawing/2014/main" id="{D68E5018-FAD6-122C-33BE-4698C6F3DDB1}"/>
              </a:ext>
            </a:extLst>
          </p:cNvPr>
          <p:cNvSpPr txBox="1"/>
          <p:nvPr/>
        </p:nvSpPr>
        <p:spPr>
          <a:xfrm>
            <a:off x="4694151" y="1894229"/>
            <a:ext cx="567529" cy="230832"/>
          </a:xfrm>
          <a:prstGeom prst="rect">
            <a:avLst/>
          </a:prstGeom>
          <a:noFill/>
        </p:spPr>
        <p:txBody>
          <a:bodyPr wrap="square" rtlCol="0">
            <a:spAutoFit/>
          </a:bodyPr>
          <a:lstStyle/>
          <a:p>
            <a:r>
              <a:rPr lang="sv-SE" sz="900" dirty="0">
                <a:solidFill>
                  <a:schemeClr val="accent3"/>
                </a:solidFill>
              </a:rPr>
              <a:t>17,5%</a:t>
            </a:r>
          </a:p>
        </p:txBody>
      </p:sp>
      <p:sp>
        <p:nvSpPr>
          <p:cNvPr id="29" name="textruta 28">
            <a:extLst>
              <a:ext uri="{FF2B5EF4-FFF2-40B4-BE49-F238E27FC236}">
                <a16:creationId xmlns:a16="http://schemas.microsoft.com/office/drawing/2014/main" id="{BA87BEDB-0370-4B41-CF85-1081C0080175}"/>
              </a:ext>
            </a:extLst>
          </p:cNvPr>
          <p:cNvSpPr txBox="1"/>
          <p:nvPr/>
        </p:nvSpPr>
        <p:spPr>
          <a:xfrm>
            <a:off x="4167136" y="2126990"/>
            <a:ext cx="567529" cy="230832"/>
          </a:xfrm>
          <a:prstGeom prst="rect">
            <a:avLst/>
          </a:prstGeom>
          <a:noFill/>
        </p:spPr>
        <p:txBody>
          <a:bodyPr wrap="square" rtlCol="0">
            <a:spAutoFit/>
          </a:bodyPr>
          <a:lstStyle/>
          <a:p>
            <a:r>
              <a:rPr lang="sv-SE" sz="900" dirty="0">
                <a:solidFill>
                  <a:schemeClr val="accent3"/>
                </a:solidFill>
              </a:rPr>
              <a:t>37,5%</a:t>
            </a:r>
          </a:p>
        </p:txBody>
      </p:sp>
    </p:spTree>
    <p:extLst>
      <p:ext uri="{BB962C8B-B14F-4D97-AF65-F5344CB8AC3E}">
        <p14:creationId xmlns:p14="http://schemas.microsoft.com/office/powerpoint/2010/main" val="242299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descr="En bild som visar cirkel, diagram, Grafik, design&#10;&#10;Automatiskt genererad beskrivning">
            <a:extLst>
              <a:ext uri="{FF2B5EF4-FFF2-40B4-BE49-F238E27FC236}">
                <a16:creationId xmlns:a16="http://schemas.microsoft.com/office/drawing/2014/main" id="{55A99E9E-D16D-05E7-085C-65CEA114EB29}"/>
              </a:ext>
            </a:extLst>
          </p:cNvPr>
          <p:cNvPicPr>
            <a:picLocks noChangeAspect="1"/>
          </p:cNvPicPr>
          <p:nvPr/>
        </p:nvPicPr>
        <p:blipFill>
          <a:blip r:embed="rId2" cstate="print">
            <a:extLst>
              <a:ext uri="{28A0092B-C50C-407E-A947-70E740481C1C}">
                <a14:useLocalDpi xmlns:a14="http://schemas.microsoft.com/office/drawing/2010/main" val="0"/>
              </a:ext>
            </a:extLst>
          </a:blip>
          <a:srcRect r="76753"/>
          <a:stretch/>
        </p:blipFill>
        <p:spPr>
          <a:xfrm>
            <a:off x="1265249" y="1865101"/>
            <a:ext cx="1259783" cy="1282817"/>
          </a:xfrm>
          <a:prstGeom prst="rect">
            <a:avLst/>
          </a:prstGeom>
        </p:spPr>
      </p:pic>
      <p:sp>
        <p:nvSpPr>
          <p:cNvPr id="2" name="Platshållare för text 1">
            <a:extLst>
              <a:ext uri="{FF2B5EF4-FFF2-40B4-BE49-F238E27FC236}">
                <a16:creationId xmlns:a16="http://schemas.microsoft.com/office/drawing/2014/main" id="{0AA16A4D-A622-A77D-5960-22C4C8CC13DB}"/>
              </a:ext>
            </a:extLst>
          </p:cNvPr>
          <p:cNvSpPr>
            <a:spLocks noGrp="1"/>
          </p:cNvSpPr>
          <p:nvPr>
            <p:ph type="body" sz="quarter" idx="11"/>
          </p:nvPr>
        </p:nvSpPr>
        <p:spPr>
          <a:xfrm>
            <a:off x="478745" y="415290"/>
            <a:ext cx="7376782" cy="433252"/>
          </a:xfrm>
        </p:spPr>
        <p:txBody>
          <a:bodyPr/>
          <a:lstStyle/>
          <a:p>
            <a:r>
              <a:rPr lang="sv-SE" dirty="0"/>
              <a:t>Tillgångsallokering </a:t>
            </a:r>
            <a:r>
              <a:rPr lang="sv-SE" dirty="0">
                <a:solidFill>
                  <a:schemeClr val="tx1">
                    <a:lumMod val="90000"/>
                    <a:lumOff val="10000"/>
                  </a:schemeClr>
                </a:solidFill>
              </a:rPr>
              <a:t>Fondval Försäkring &amp; IPS</a:t>
            </a:r>
          </a:p>
        </p:txBody>
      </p:sp>
      <p:sp>
        <p:nvSpPr>
          <p:cNvPr id="3" name="Platshållare för text 2">
            <a:extLst>
              <a:ext uri="{FF2B5EF4-FFF2-40B4-BE49-F238E27FC236}">
                <a16:creationId xmlns:a16="http://schemas.microsoft.com/office/drawing/2014/main" id="{4C067E37-D03F-2E20-7087-4691B165B5D3}"/>
              </a:ext>
            </a:extLst>
          </p:cNvPr>
          <p:cNvSpPr>
            <a:spLocks noGrp="1"/>
          </p:cNvSpPr>
          <p:nvPr>
            <p:ph type="body" sz="quarter" idx="12"/>
          </p:nvPr>
        </p:nvSpPr>
        <p:spPr>
          <a:xfrm>
            <a:off x="478744" y="1009591"/>
            <a:ext cx="4092576" cy="510722"/>
          </a:xfrm>
        </p:spPr>
        <p:txBody>
          <a:bodyPr/>
          <a:lstStyle/>
          <a:p>
            <a:r>
              <a:rPr lang="sv-SE" dirty="0">
                <a:solidFill>
                  <a:schemeClr val="tx1">
                    <a:lumMod val="90000"/>
                    <a:lumOff val="10000"/>
                  </a:schemeClr>
                </a:solidFill>
              </a:rPr>
              <a:t>Baserat på jämförelseindex</a:t>
            </a:r>
          </a:p>
        </p:txBody>
      </p:sp>
      <p:sp>
        <p:nvSpPr>
          <p:cNvPr id="4" name="Platshållare för text 3">
            <a:extLst>
              <a:ext uri="{FF2B5EF4-FFF2-40B4-BE49-F238E27FC236}">
                <a16:creationId xmlns:a16="http://schemas.microsoft.com/office/drawing/2014/main" id="{7DF50BDA-4594-E227-CA51-4CB46AA37791}"/>
              </a:ext>
            </a:extLst>
          </p:cNvPr>
          <p:cNvSpPr>
            <a:spLocks noGrp="1"/>
          </p:cNvSpPr>
          <p:nvPr>
            <p:ph type="body" sz="quarter" idx="13"/>
          </p:nvPr>
        </p:nvSpPr>
        <p:spPr>
          <a:xfrm>
            <a:off x="478744" y="894256"/>
            <a:ext cx="4093255" cy="55405"/>
          </a:xfrm>
        </p:spPr>
        <p:txBody>
          <a:bodyPr/>
          <a:lstStyle/>
          <a:p>
            <a:endParaRPr lang="sv-SE" dirty="0"/>
          </a:p>
        </p:txBody>
      </p:sp>
      <p:pic>
        <p:nvPicPr>
          <p:cNvPr id="5" name="Bildobjekt 4">
            <a:extLst>
              <a:ext uri="{FF2B5EF4-FFF2-40B4-BE49-F238E27FC236}">
                <a16:creationId xmlns:a16="http://schemas.microsoft.com/office/drawing/2014/main" id="{4BFFA4D6-8294-84AF-496F-E6A1D0046372}"/>
              </a:ext>
            </a:extLst>
          </p:cNvPr>
          <p:cNvPicPr>
            <a:picLocks noChangeAspect="1"/>
          </p:cNvPicPr>
          <p:nvPr/>
        </p:nvPicPr>
        <p:blipFill rotWithShape="1">
          <a:blip r:embed="rId3"/>
          <a:srcRect l="628" t="66111" r="33906" b="2572"/>
          <a:stretch/>
        </p:blipFill>
        <p:spPr>
          <a:xfrm>
            <a:off x="549933" y="3444576"/>
            <a:ext cx="4517768" cy="1401682"/>
          </a:xfrm>
          <a:prstGeom prst="rect">
            <a:avLst/>
          </a:prstGeom>
        </p:spPr>
      </p:pic>
      <p:pic>
        <p:nvPicPr>
          <p:cNvPr id="6" name="Bildobjekt 5" descr="En bild som visar text, skärmbild, Teckensnitt, Rektangel&#10;&#10;Automatiskt genererad beskrivning">
            <a:extLst>
              <a:ext uri="{FF2B5EF4-FFF2-40B4-BE49-F238E27FC236}">
                <a16:creationId xmlns:a16="http://schemas.microsoft.com/office/drawing/2014/main" id="{38D1C43F-1C15-CAA5-4F0B-5544BECD8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032" y="3542257"/>
            <a:ext cx="1858894" cy="1071290"/>
          </a:xfrm>
          <a:prstGeom prst="rect">
            <a:avLst/>
          </a:prstGeom>
        </p:spPr>
      </p:pic>
      <p:pic>
        <p:nvPicPr>
          <p:cNvPr id="8" name="Bildobjekt 7" descr="En bild som visar cirkel, diagram, Grafik, design&#10;&#10;Automatiskt genererad beskrivning">
            <a:extLst>
              <a:ext uri="{FF2B5EF4-FFF2-40B4-BE49-F238E27FC236}">
                <a16:creationId xmlns:a16="http://schemas.microsoft.com/office/drawing/2014/main" id="{DB0CE983-7E6F-6AB4-D803-C1A23B8E600F}"/>
              </a:ext>
            </a:extLst>
          </p:cNvPr>
          <p:cNvPicPr>
            <a:picLocks noChangeAspect="1"/>
          </p:cNvPicPr>
          <p:nvPr/>
        </p:nvPicPr>
        <p:blipFill>
          <a:blip r:embed="rId5" cstate="print">
            <a:extLst>
              <a:ext uri="{28A0092B-C50C-407E-A947-70E740481C1C}">
                <a14:useLocalDpi xmlns:a14="http://schemas.microsoft.com/office/drawing/2010/main" val="0"/>
              </a:ext>
            </a:extLst>
          </a:blip>
          <a:srcRect r="24866"/>
          <a:stretch/>
        </p:blipFill>
        <p:spPr>
          <a:xfrm>
            <a:off x="2714984" y="1816971"/>
            <a:ext cx="4071486" cy="1282817"/>
          </a:xfrm>
          <a:prstGeom prst="rect">
            <a:avLst/>
          </a:prstGeom>
        </p:spPr>
      </p:pic>
      <p:pic>
        <p:nvPicPr>
          <p:cNvPr id="11" name="Bildobjekt 10" descr="En bild som visar cirkel, diagram, design&#10;&#10;Automatiskt genererad beskrivning">
            <a:extLst>
              <a:ext uri="{FF2B5EF4-FFF2-40B4-BE49-F238E27FC236}">
                <a16:creationId xmlns:a16="http://schemas.microsoft.com/office/drawing/2014/main" id="{ADBD2AC0-57CB-CA63-6958-47E0409885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065" y="1841347"/>
            <a:ext cx="1244794" cy="1234063"/>
          </a:xfrm>
          <a:prstGeom prst="rect">
            <a:avLst/>
          </a:prstGeom>
        </p:spPr>
      </p:pic>
      <p:sp>
        <p:nvSpPr>
          <p:cNvPr id="12" name="textruta 11">
            <a:extLst>
              <a:ext uri="{FF2B5EF4-FFF2-40B4-BE49-F238E27FC236}">
                <a16:creationId xmlns:a16="http://schemas.microsoft.com/office/drawing/2014/main" id="{E3993B65-D09E-5190-FE65-512FDE4B43A9}"/>
              </a:ext>
            </a:extLst>
          </p:cNvPr>
          <p:cNvSpPr txBox="1"/>
          <p:nvPr/>
        </p:nvSpPr>
        <p:spPr>
          <a:xfrm>
            <a:off x="7532308" y="2362214"/>
            <a:ext cx="433507" cy="230832"/>
          </a:xfrm>
          <a:prstGeom prst="rect">
            <a:avLst/>
          </a:prstGeom>
          <a:noFill/>
        </p:spPr>
        <p:txBody>
          <a:bodyPr wrap="square" rtlCol="0">
            <a:spAutoFit/>
          </a:bodyPr>
          <a:lstStyle/>
          <a:p>
            <a:r>
              <a:rPr lang="sv-SE" sz="900" dirty="0">
                <a:solidFill>
                  <a:schemeClr val="accent3"/>
                </a:solidFill>
              </a:rPr>
              <a:t>50%</a:t>
            </a:r>
          </a:p>
        </p:txBody>
      </p:sp>
      <p:sp>
        <p:nvSpPr>
          <p:cNvPr id="13" name="textruta 12">
            <a:extLst>
              <a:ext uri="{FF2B5EF4-FFF2-40B4-BE49-F238E27FC236}">
                <a16:creationId xmlns:a16="http://schemas.microsoft.com/office/drawing/2014/main" id="{660B1FF4-BC79-7D82-3F02-118F0FAD919B}"/>
              </a:ext>
            </a:extLst>
          </p:cNvPr>
          <p:cNvSpPr txBox="1"/>
          <p:nvPr/>
        </p:nvSpPr>
        <p:spPr>
          <a:xfrm>
            <a:off x="6982757" y="2371840"/>
            <a:ext cx="433507" cy="230832"/>
          </a:xfrm>
          <a:prstGeom prst="rect">
            <a:avLst/>
          </a:prstGeom>
          <a:noFill/>
        </p:spPr>
        <p:txBody>
          <a:bodyPr wrap="square" rtlCol="0">
            <a:spAutoFit/>
          </a:bodyPr>
          <a:lstStyle/>
          <a:p>
            <a:r>
              <a:rPr lang="sv-SE" sz="900" dirty="0">
                <a:solidFill>
                  <a:schemeClr val="accent3"/>
                </a:solidFill>
              </a:rPr>
              <a:t>50%</a:t>
            </a:r>
          </a:p>
        </p:txBody>
      </p:sp>
      <p:sp>
        <p:nvSpPr>
          <p:cNvPr id="14" name="textruta 13">
            <a:extLst>
              <a:ext uri="{FF2B5EF4-FFF2-40B4-BE49-F238E27FC236}">
                <a16:creationId xmlns:a16="http://schemas.microsoft.com/office/drawing/2014/main" id="{2C790DC1-9558-9C08-21A7-873176C17E38}"/>
              </a:ext>
            </a:extLst>
          </p:cNvPr>
          <p:cNvSpPr txBox="1"/>
          <p:nvPr/>
        </p:nvSpPr>
        <p:spPr>
          <a:xfrm>
            <a:off x="1289785" y="1580243"/>
            <a:ext cx="1203158" cy="246221"/>
          </a:xfrm>
          <a:prstGeom prst="rect">
            <a:avLst/>
          </a:prstGeom>
          <a:noFill/>
        </p:spPr>
        <p:txBody>
          <a:bodyPr wrap="square" rtlCol="0">
            <a:spAutoFit/>
          </a:bodyPr>
          <a:lstStyle/>
          <a:p>
            <a:r>
              <a:rPr lang="sv-SE" sz="1000" dirty="0">
                <a:solidFill>
                  <a:schemeClr val="accent5"/>
                </a:solidFill>
              </a:rPr>
              <a:t>Indecap Guide 1</a:t>
            </a:r>
          </a:p>
        </p:txBody>
      </p:sp>
      <p:sp>
        <p:nvSpPr>
          <p:cNvPr id="15" name="textruta 14">
            <a:extLst>
              <a:ext uri="{FF2B5EF4-FFF2-40B4-BE49-F238E27FC236}">
                <a16:creationId xmlns:a16="http://schemas.microsoft.com/office/drawing/2014/main" id="{E9325634-C9A7-75D4-3650-7F1E717ACF25}"/>
              </a:ext>
            </a:extLst>
          </p:cNvPr>
          <p:cNvSpPr txBox="1"/>
          <p:nvPr/>
        </p:nvSpPr>
        <p:spPr>
          <a:xfrm>
            <a:off x="6837065" y="1569624"/>
            <a:ext cx="1203158" cy="246221"/>
          </a:xfrm>
          <a:prstGeom prst="rect">
            <a:avLst/>
          </a:prstGeom>
          <a:noFill/>
        </p:spPr>
        <p:txBody>
          <a:bodyPr wrap="square" rtlCol="0">
            <a:spAutoFit/>
          </a:bodyPr>
          <a:lstStyle/>
          <a:p>
            <a:r>
              <a:rPr lang="sv-SE" sz="1000" dirty="0">
                <a:solidFill>
                  <a:schemeClr val="accent5"/>
                </a:solidFill>
              </a:rPr>
              <a:t>Indecap Guide 2</a:t>
            </a:r>
          </a:p>
        </p:txBody>
      </p:sp>
      <p:sp>
        <p:nvSpPr>
          <p:cNvPr id="16" name="textruta 15">
            <a:extLst>
              <a:ext uri="{FF2B5EF4-FFF2-40B4-BE49-F238E27FC236}">
                <a16:creationId xmlns:a16="http://schemas.microsoft.com/office/drawing/2014/main" id="{215A3379-16F9-7FFB-BF2F-7755FBE2636A}"/>
              </a:ext>
            </a:extLst>
          </p:cNvPr>
          <p:cNvSpPr txBox="1"/>
          <p:nvPr/>
        </p:nvSpPr>
        <p:spPr>
          <a:xfrm>
            <a:off x="5730159" y="1569624"/>
            <a:ext cx="738018" cy="246221"/>
          </a:xfrm>
          <a:prstGeom prst="rect">
            <a:avLst/>
          </a:prstGeom>
          <a:noFill/>
        </p:spPr>
        <p:txBody>
          <a:bodyPr wrap="square" rtlCol="0">
            <a:spAutoFit/>
          </a:bodyPr>
          <a:lstStyle/>
          <a:p>
            <a:r>
              <a:rPr lang="sv-SE" sz="1000" dirty="0">
                <a:solidFill>
                  <a:schemeClr val="accent5"/>
                </a:solidFill>
              </a:rPr>
              <a:t>Offensiv</a:t>
            </a:r>
          </a:p>
        </p:txBody>
      </p:sp>
      <p:sp>
        <p:nvSpPr>
          <p:cNvPr id="17" name="textruta 16">
            <a:extLst>
              <a:ext uri="{FF2B5EF4-FFF2-40B4-BE49-F238E27FC236}">
                <a16:creationId xmlns:a16="http://schemas.microsoft.com/office/drawing/2014/main" id="{AA0F851B-B320-E95A-ED1C-3491ECCD97B9}"/>
              </a:ext>
            </a:extLst>
          </p:cNvPr>
          <p:cNvSpPr txBox="1"/>
          <p:nvPr/>
        </p:nvSpPr>
        <p:spPr>
          <a:xfrm>
            <a:off x="4480562" y="1580949"/>
            <a:ext cx="423510" cy="246221"/>
          </a:xfrm>
          <a:prstGeom prst="rect">
            <a:avLst/>
          </a:prstGeom>
          <a:noFill/>
        </p:spPr>
        <p:txBody>
          <a:bodyPr wrap="square" rtlCol="0">
            <a:spAutoFit/>
          </a:bodyPr>
          <a:lstStyle/>
          <a:p>
            <a:r>
              <a:rPr lang="sv-SE" sz="1000" dirty="0">
                <a:solidFill>
                  <a:schemeClr val="accent5"/>
                </a:solidFill>
              </a:rPr>
              <a:t>Bas</a:t>
            </a:r>
          </a:p>
        </p:txBody>
      </p:sp>
      <p:sp>
        <p:nvSpPr>
          <p:cNvPr id="18" name="textruta 17">
            <a:extLst>
              <a:ext uri="{FF2B5EF4-FFF2-40B4-BE49-F238E27FC236}">
                <a16:creationId xmlns:a16="http://schemas.microsoft.com/office/drawing/2014/main" id="{92B6CB1F-0570-C798-4C62-3A118A72FD03}"/>
              </a:ext>
            </a:extLst>
          </p:cNvPr>
          <p:cNvSpPr txBox="1"/>
          <p:nvPr/>
        </p:nvSpPr>
        <p:spPr>
          <a:xfrm>
            <a:off x="2958925" y="1570151"/>
            <a:ext cx="695549" cy="246221"/>
          </a:xfrm>
          <a:prstGeom prst="rect">
            <a:avLst/>
          </a:prstGeom>
          <a:noFill/>
        </p:spPr>
        <p:txBody>
          <a:bodyPr wrap="square" rtlCol="0">
            <a:spAutoFit/>
          </a:bodyPr>
          <a:lstStyle/>
          <a:p>
            <a:r>
              <a:rPr lang="sv-SE" sz="1000" dirty="0">
                <a:solidFill>
                  <a:schemeClr val="accent5"/>
                </a:solidFill>
              </a:rPr>
              <a:t>Försiktig</a:t>
            </a:r>
          </a:p>
        </p:txBody>
      </p:sp>
      <p:sp>
        <p:nvSpPr>
          <p:cNvPr id="19" name="textruta 18">
            <a:extLst>
              <a:ext uri="{FF2B5EF4-FFF2-40B4-BE49-F238E27FC236}">
                <a16:creationId xmlns:a16="http://schemas.microsoft.com/office/drawing/2014/main" id="{AAC2E7FE-1C4D-3C8C-B493-53C59EFEC473}"/>
              </a:ext>
            </a:extLst>
          </p:cNvPr>
          <p:cNvSpPr txBox="1"/>
          <p:nvPr/>
        </p:nvSpPr>
        <p:spPr>
          <a:xfrm>
            <a:off x="1891364" y="2487256"/>
            <a:ext cx="433507" cy="230832"/>
          </a:xfrm>
          <a:prstGeom prst="rect">
            <a:avLst/>
          </a:prstGeom>
          <a:noFill/>
        </p:spPr>
        <p:txBody>
          <a:bodyPr wrap="square" rtlCol="0">
            <a:spAutoFit/>
          </a:bodyPr>
          <a:lstStyle/>
          <a:p>
            <a:r>
              <a:rPr lang="sv-SE" sz="900" dirty="0">
                <a:solidFill>
                  <a:schemeClr val="accent3"/>
                </a:solidFill>
              </a:rPr>
              <a:t>70%</a:t>
            </a:r>
          </a:p>
        </p:txBody>
      </p:sp>
      <p:sp>
        <p:nvSpPr>
          <p:cNvPr id="20" name="textruta 19">
            <a:extLst>
              <a:ext uri="{FF2B5EF4-FFF2-40B4-BE49-F238E27FC236}">
                <a16:creationId xmlns:a16="http://schemas.microsoft.com/office/drawing/2014/main" id="{C269F449-6355-6DD6-DED3-B6F55110FDB4}"/>
              </a:ext>
            </a:extLst>
          </p:cNvPr>
          <p:cNvSpPr txBox="1"/>
          <p:nvPr/>
        </p:nvSpPr>
        <p:spPr>
          <a:xfrm>
            <a:off x="1388875" y="2156116"/>
            <a:ext cx="433507" cy="230832"/>
          </a:xfrm>
          <a:prstGeom prst="rect">
            <a:avLst/>
          </a:prstGeom>
          <a:noFill/>
        </p:spPr>
        <p:txBody>
          <a:bodyPr wrap="square" rtlCol="0">
            <a:spAutoFit/>
          </a:bodyPr>
          <a:lstStyle/>
          <a:p>
            <a:r>
              <a:rPr lang="sv-SE" sz="900" dirty="0">
                <a:solidFill>
                  <a:schemeClr val="accent3"/>
                </a:solidFill>
              </a:rPr>
              <a:t>30%</a:t>
            </a:r>
          </a:p>
        </p:txBody>
      </p:sp>
      <p:sp>
        <p:nvSpPr>
          <p:cNvPr id="21" name="textruta 20">
            <a:extLst>
              <a:ext uri="{FF2B5EF4-FFF2-40B4-BE49-F238E27FC236}">
                <a16:creationId xmlns:a16="http://schemas.microsoft.com/office/drawing/2014/main" id="{DB8E94C4-2ED6-C491-B90A-D78C2F74E99C}"/>
              </a:ext>
            </a:extLst>
          </p:cNvPr>
          <p:cNvSpPr txBox="1"/>
          <p:nvPr/>
        </p:nvSpPr>
        <p:spPr>
          <a:xfrm>
            <a:off x="4284537" y="2101028"/>
            <a:ext cx="543129" cy="230832"/>
          </a:xfrm>
          <a:prstGeom prst="rect">
            <a:avLst/>
          </a:prstGeom>
          <a:noFill/>
        </p:spPr>
        <p:txBody>
          <a:bodyPr wrap="square" rtlCol="0">
            <a:spAutoFit/>
          </a:bodyPr>
          <a:lstStyle/>
          <a:p>
            <a:r>
              <a:rPr lang="sv-SE" sz="900" dirty="0">
                <a:solidFill>
                  <a:schemeClr val="accent3"/>
                </a:solidFill>
              </a:rPr>
              <a:t>22,5%</a:t>
            </a:r>
          </a:p>
        </p:txBody>
      </p:sp>
      <p:sp>
        <p:nvSpPr>
          <p:cNvPr id="22" name="textruta 21">
            <a:extLst>
              <a:ext uri="{FF2B5EF4-FFF2-40B4-BE49-F238E27FC236}">
                <a16:creationId xmlns:a16="http://schemas.microsoft.com/office/drawing/2014/main" id="{89308101-EE65-5BEF-8659-D96201D9D570}"/>
              </a:ext>
            </a:extLst>
          </p:cNvPr>
          <p:cNvSpPr txBox="1"/>
          <p:nvPr/>
        </p:nvSpPr>
        <p:spPr>
          <a:xfrm>
            <a:off x="4392329" y="2595423"/>
            <a:ext cx="433507" cy="230832"/>
          </a:xfrm>
          <a:prstGeom prst="rect">
            <a:avLst/>
          </a:prstGeom>
          <a:noFill/>
        </p:spPr>
        <p:txBody>
          <a:bodyPr wrap="square" rtlCol="0">
            <a:spAutoFit/>
          </a:bodyPr>
          <a:lstStyle/>
          <a:p>
            <a:r>
              <a:rPr lang="sv-SE" sz="900" dirty="0">
                <a:solidFill>
                  <a:schemeClr val="accent3"/>
                </a:solidFill>
              </a:rPr>
              <a:t>39%</a:t>
            </a:r>
          </a:p>
        </p:txBody>
      </p:sp>
      <p:sp>
        <p:nvSpPr>
          <p:cNvPr id="23" name="textruta 22">
            <a:extLst>
              <a:ext uri="{FF2B5EF4-FFF2-40B4-BE49-F238E27FC236}">
                <a16:creationId xmlns:a16="http://schemas.microsoft.com/office/drawing/2014/main" id="{D53AB8CA-1242-0BC6-C9F2-F2B9D291F723}"/>
              </a:ext>
            </a:extLst>
          </p:cNvPr>
          <p:cNvSpPr txBox="1"/>
          <p:nvPr/>
        </p:nvSpPr>
        <p:spPr>
          <a:xfrm>
            <a:off x="4796136" y="2250635"/>
            <a:ext cx="543130" cy="230832"/>
          </a:xfrm>
          <a:prstGeom prst="rect">
            <a:avLst/>
          </a:prstGeom>
          <a:noFill/>
        </p:spPr>
        <p:txBody>
          <a:bodyPr wrap="square" rtlCol="0">
            <a:spAutoFit/>
          </a:bodyPr>
          <a:lstStyle/>
          <a:p>
            <a:r>
              <a:rPr lang="sv-SE" sz="900" dirty="0">
                <a:solidFill>
                  <a:schemeClr val="accent3"/>
                </a:solidFill>
              </a:rPr>
              <a:t>38,5%</a:t>
            </a:r>
          </a:p>
        </p:txBody>
      </p:sp>
      <p:sp>
        <p:nvSpPr>
          <p:cNvPr id="25" name="textruta 24">
            <a:extLst>
              <a:ext uri="{FF2B5EF4-FFF2-40B4-BE49-F238E27FC236}">
                <a16:creationId xmlns:a16="http://schemas.microsoft.com/office/drawing/2014/main" id="{B26F64B2-E003-2595-957F-88A88CAA2096}"/>
              </a:ext>
            </a:extLst>
          </p:cNvPr>
          <p:cNvSpPr txBox="1"/>
          <p:nvPr/>
        </p:nvSpPr>
        <p:spPr>
          <a:xfrm>
            <a:off x="3338445" y="2456334"/>
            <a:ext cx="433507" cy="230832"/>
          </a:xfrm>
          <a:prstGeom prst="rect">
            <a:avLst/>
          </a:prstGeom>
          <a:noFill/>
        </p:spPr>
        <p:txBody>
          <a:bodyPr wrap="square" rtlCol="0">
            <a:spAutoFit/>
          </a:bodyPr>
          <a:lstStyle/>
          <a:p>
            <a:r>
              <a:rPr lang="sv-SE" sz="900" dirty="0">
                <a:solidFill>
                  <a:schemeClr val="accent3"/>
                </a:solidFill>
              </a:rPr>
              <a:t>70%</a:t>
            </a:r>
          </a:p>
        </p:txBody>
      </p:sp>
      <p:sp>
        <p:nvSpPr>
          <p:cNvPr id="26" name="textruta 25">
            <a:extLst>
              <a:ext uri="{FF2B5EF4-FFF2-40B4-BE49-F238E27FC236}">
                <a16:creationId xmlns:a16="http://schemas.microsoft.com/office/drawing/2014/main" id="{0FDD2A55-A9B4-E51F-9959-5CC68F97145A}"/>
              </a:ext>
            </a:extLst>
          </p:cNvPr>
          <p:cNvSpPr txBox="1"/>
          <p:nvPr/>
        </p:nvSpPr>
        <p:spPr>
          <a:xfrm>
            <a:off x="2853546" y="2153079"/>
            <a:ext cx="433507" cy="230832"/>
          </a:xfrm>
          <a:prstGeom prst="rect">
            <a:avLst/>
          </a:prstGeom>
          <a:noFill/>
        </p:spPr>
        <p:txBody>
          <a:bodyPr wrap="square" rtlCol="0">
            <a:spAutoFit/>
          </a:bodyPr>
          <a:lstStyle/>
          <a:p>
            <a:r>
              <a:rPr lang="sv-SE" sz="900" dirty="0">
                <a:solidFill>
                  <a:schemeClr val="accent3"/>
                </a:solidFill>
              </a:rPr>
              <a:t>30%</a:t>
            </a:r>
          </a:p>
        </p:txBody>
      </p:sp>
      <p:sp>
        <p:nvSpPr>
          <p:cNvPr id="27" name="textruta 26">
            <a:extLst>
              <a:ext uri="{FF2B5EF4-FFF2-40B4-BE49-F238E27FC236}">
                <a16:creationId xmlns:a16="http://schemas.microsoft.com/office/drawing/2014/main" id="{4B846F5F-85C1-BA02-DDD2-3E183CCAA7D3}"/>
              </a:ext>
            </a:extLst>
          </p:cNvPr>
          <p:cNvSpPr txBox="1"/>
          <p:nvPr/>
        </p:nvSpPr>
        <p:spPr>
          <a:xfrm>
            <a:off x="6073944" y="2016005"/>
            <a:ext cx="433507" cy="230832"/>
          </a:xfrm>
          <a:prstGeom prst="rect">
            <a:avLst/>
          </a:prstGeom>
          <a:noFill/>
        </p:spPr>
        <p:txBody>
          <a:bodyPr wrap="square" rtlCol="0">
            <a:spAutoFit/>
          </a:bodyPr>
          <a:lstStyle/>
          <a:p>
            <a:r>
              <a:rPr lang="sv-SE" sz="900" dirty="0">
                <a:solidFill>
                  <a:schemeClr val="accent3"/>
                </a:solidFill>
              </a:rPr>
              <a:t>14%</a:t>
            </a:r>
          </a:p>
        </p:txBody>
      </p:sp>
      <p:sp>
        <p:nvSpPr>
          <p:cNvPr id="28" name="textruta 27">
            <a:extLst>
              <a:ext uri="{FF2B5EF4-FFF2-40B4-BE49-F238E27FC236}">
                <a16:creationId xmlns:a16="http://schemas.microsoft.com/office/drawing/2014/main" id="{0D49D3D0-EF63-72BD-D77F-ABBDBE8C3571}"/>
              </a:ext>
            </a:extLst>
          </p:cNvPr>
          <p:cNvSpPr txBox="1"/>
          <p:nvPr/>
        </p:nvSpPr>
        <p:spPr>
          <a:xfrm>
            <a:off x="6079262" y="2533849"/>
            <a:ext cx="433507" cy="230832"/>
          </a:xfrm>
          <a:prstGeom prst="rect">
            <a:avLst/>
          </a:prstGeom>
          <a:noFill/>
        </p:spPr>
        <p:txBody>
          <a:bodyPr wrap="square" rtlCol="0">
            <a:spAutoFit/>
          </a:bodyPr>
          <a:lstStyle/>
          <a:p>
            <a:r>
              <a:rPr lang="sv-SE" sz="900" dirty="0">
                <a:solidFill>
                  <a:schemeClr val="accent3"/>
                </a:solidFill>
              </a:rPr>
              <a:t>46%</a:t>
            </a:r>
          </a:p>
        </p:txBody>
      </p:sp>
      <p:sp>
        <p:nvSpPr>
          <p:cNvPr id="29" name="textruta 28">
            <a:extLst>
              <a:ext uri="{FF2B5EF4-FFF2-40B4-BE49-F238E27FC236}">
                <a16:creationId xmlns:a16="http://schemas.microsoft.com/office/drawing/2014/main" id="{5AC7F499-BC20-AE01-B9E8-D08EDEBEF1D0}"/>
              </a:ext>
            </a:extLst>
          </p:cNvPr>
          <p:cNvSpPr txBox="1"/>
          <p:nvPr/>
        </p:nvSpPr>
        <p:spPr>
          <a:xfrm>
            <a:off x="5574549" y="2284950"/>
            <a:ext cx="433507" cy="230832"/>
          </a:xfrm>
          <a:prstGeom prst="rect">
            <a:avLst/>
          </a:prstGeom>
          <a:noFill/>
        </p:spPr>
        <p:txBody>
          <a:bodyPr wrap="square" rtlCol="0">
            <a:spAutoFit/>
          </a:bodyPr>
          <a:lstStyle/>
          <a:p>
            <a:r>
              <a:rPr lang="sv-SE" sz="900" dirty="0">
                <a:solidFill>
                  <a:schemeClr val="accent3"/>
                </a:solidFill>
              </a:rPr>
              <a:t>40%</a:t>
            </a:r>
          </a:p>
        </p:txBody>
      </p:sp>
    </p:spTree>
    <p:extLst>
      <p:ext uri="{BB962C8B-B14F-4D97-AF65-F5344CB8AC3E}">
        <p14:creationId xmlns:p14="http://schemas.microsoft.com/office/powerpoint/2010/main" val="350493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descr="En bild som visar träd, utomhus, gren, växt&#10;&#10;Automatiskt genererad beskrivning">
            <a:extLst>
              <a:ext uri="{FF2B5EF4-FFF2-40B4-BE49-F238E27FC236}">
                <a16:creationId xmlns:a16="http://schemas.microsoft.com/office/drawing/2014/main" id="{0C308DE1-1CEA-2425-FA9D-012658036D18}"/>
              </a:ext>
            </a:extLst>
          </p:cNvP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t="25422" b="25422"/>
          <a:stretch>
            <a:fillRect/>
          </a:stretch>
        </p:blipFill>
        <p:spPr/>
      </p:pic>
      <p:sp>
        <p:nvSpPr>
          <p:cNvPr id="8" name="Rectangle 7"/>
          <p:cNvSpPr/>
          <p:nvPr/>
        </p:nvSpPr>
        <p:spPr>
          <a:xfrm>
            <a:off x="2528047" y="2326341"/>
            <a:ext cx="3766617" cy="2817159"/>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text, clipart&#10;&#10;Automatiskt genererad beskrivning">
            <a:extLst>
              <a:ext uri="{FF2B5EF4-FFF2-40B4-BE49-F238E27FC236}">
                <a16:creationId xmlns:a16="http://schemas.microsoft.com/office/drawing/2014/main" id="{74A6DBD3-BD7F-7B75-661F-48642A5E7EA1}"/>
              </a:ext>
            </a:extLst>
          </p:cNvPr>
          <p:cNvPicPr>
            <a:picLocks noChangeAspect="1"/>
          </p:cNvPicPr>
          <p:nvPr/>
        </p:nvPicPr>
        <p:blipFill>
          <a:blip r:embed="rId3"/>
          <a:stretch>
            <a:fillRect/>
          </a:stretch>
        </p:blipFill>
        <p:spPr>
          <a:xfrm>
            <a:off x="3756405" y="4717033"/>
            <a:ext cx="1362248" cy="363266"/>
          </a:xfrm>
          <a:prstGeom prst="rect">
            <a:avLst/>
          </a:prstGeom>
        </p:spPr>
      </p:pic>
      <p:sp>
        <p:nvSpPr>
          <p:cNvPr id="2" name="textruta 1">
            <a:extLst>
              <a:ext uri="{FF2B5EF4-FFF2-40B4-BE49-F238E27FC236}">
                <a16:creationId xmlns:a16="http://schemas.microsoft.com/office/drawing/2014/main" id="{0DEB4E72-74B7-CE40-AC9C-6D7258CEAB9A}"/>
              </a:ext>
            </a:extLst>
          </p:cNvPr>
          <p:cNvSpPr txBox="1"/>
          <p:nvPr/>
        </p:nvSpPr>
        <p:spPr>
          <a:xfrm>
            <a:off x="2620495" y="2474259"/>
            <a:ext cx="3634067" cy="2135200"/>
          </a:xfrm>
          <a:prstGeom prst="rect">
            <a:avLst/>
          </a:prstGeom>
          <a:noFill/>
        </p:spPr>
        <p:txBody>
          <a:bodyPr wrap="square" rtlCol="0">
            <a:spAutoFit/>
          </a:bodyPr>
          <a:lstStyle/>
          <a:p>
            <a:pPr>
              <a:lnSpc>
                <a:spcPct val="150000"/>
              </a:lnSpc>
            </a:pPr>
            <a:r>
              <a:rPr lang="sv-SE" sz="1050" b="1" i="0" u="none" strike="noStrike" baseline="0" dirty="0">
                <a:solidFill>
                  <a:schemeClr val="bg1"/>
                </a:solidFill>
              </a:rPr>
              <a:t>Disclaimer</a:t>
            </a:r>
          </a:p>
          <a:p>
            <a:r>
              <a:rPr lang="sv-SE" sz="900" b="0" i="0" u="none" strike="noStrike" baseline="0" dirty="0">
                <a:solidFill>
                  <a:schemeClr val="bg1"/>
                </a:solidFill>
              </a:rPr>
              <a:t>Detta material utgör inte investeringsrådgivning. En investerare som överväger att investera i fonder bör först noggrant läsa fondernas faktablad, teckningsdokumentation och informationsbroschyrer innehållande fondbestämmelserna. Dessa dokument finns tillgängliga på fondbolagets hemsida www.indecapfonder.se</a:t>
            </a:r>
          </a:p>
          <a:p>
            <a:endParaRPr lang="sv-SE" sz="900" b="0" i="0" u="none" strike="noStrike" baseline="0" dirty="0">
              <a:solidFill>
                <a:schemeClr val="bg1"/>
              </a:solidFill>
            </a:endParaRPr>
          </a:p>
          <a:p>
            <a:r>
              <a:rPr lang="sv-SE" sz="900" b="0" i="0" u="none" strike="noStrike" baseline="0" dirty="0">
                <a:solidFill>
                  <a:schemeClr val="bg1"/>
                </a:solidFill>
              </a:rPr>
              <a:t>Att placera i fonder innebär en risk. Det finns inga garantier att en investering i fonder inte kan leda till förlust. Detta gäller även vid en i övrigt positiv utveckling på den finansiella marknaderna. Historisk avkastning är ingen garanti för framtida avkastning. De medel som placeras i en fond kan såväl öka som minska i värde och det är inte säkert att den som investerar i en fond återfår hela det insatta kapitalet.</a:t>
            </a:r>
            <a:endParaRPr lang="sv-SE" sz="700" dirty="0">
              <a:solidFill>
                <a:schemeClr val="bg1"/>
              </a:solidFill>
            </a:endParaRPr>
          </a:p>
        </p:txBody>
      </p:sp>
    </p:spTree>
    <p:extLst>
      <p:ext uri="{BB962C8B-B14F-4D97-AF65-F5344CB8AC3E}">
        <p14:creationId xmlns:p14="http://schemas.microsoft.com/office/powerpoint/2010/main" val="4126800155"/>
      </p:ext>
    </p:extLst>
  </p:cSld>
  <p:clrMapOvr>
    <a:masterClrMapping/>
  </p:clrMapOvr>
  <p:transition/>
</p:sld>
</file>

<file path=ppt/theme/theme1.xml><?xml version="1.0" encoding="utf-8"?>
<a:theme xmlns:a="http://schemas.openxmlformats.org/drawingml/2006/main" name="Indecap tema">
  <a:themeElements>
    <a:clrScheme name="Indecap2023">
      <a:dk1>
        <a:srgbClr val="262626"/>
      </a:dk1>
      <a:lt1>
        <a:srgbClr val="FFFFFF"/>
      </a:lt1>
      <a:dk2>
        <a:srgbClr val="262626"/>
      </a:dk2>
      <a:lt2>
        <a:srgbClr val="FFFFFF"/>
      </a:lt2>
      <a:accent1>
        <a:srgbClr val="298936"/>
      </a:accent1>
      <a:accent2>
        <a:srgbClr val="CDE1C0"/>
      </a:accent2>
      <a:accent3>
        <a:srgbClr val="FCA249"/>
      </a:accent3>
      <a:accent4>
        <a:srgbClr val="D24132"/>
      </a:accent4>
      <a:accent5>
        <a:srgbClr val="5F7782"/>
      </a:accent5>
      <a:accent6>
        <a:srgbClr val="B0C7C3"/>
      </a:accent6>
      <a:hlink>
        <a:srgbClr val="FFFFFF"/>
      </a:hlink>
      <a:folHlink>
        <a:srgbClr val="595959"/>
      </a:folHlink>
    </a:clrScheme>
    <a:fontScheme name="Anpassat 1">
      <a:majorFont>
        <a:latin typeface="Roboto (rubrik)"/>
        <a:ea typeface=""/>
        <a:cs typeface=""/>
      </a:majorFont>
      <a:minorFont>
        <a:latin typeface="Roboto (bröd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ecap tema" id="{3DF597A2-BB37-49DF-9662-6CAD51302712}" vid="{E2E117EA-D420-4CB9-8622-65F8951DB1B5}"/>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ndecap2023">
      <a:dk1>
        <a:srgbClr val="262626"/>
      </a:dk1>
      <a:lt1>
        <a:srgbClr val="FFFFFF"/>
      </a:lt1>
      <a:dk2>
        <a:srgbClr val="262626"/>
      </a:dk2>
      <a:lt2>
        <a:srgbClr val="FFFFFF"/>
      </a:lt2>
      <a:accent1>
        <a:srgbClr val="298936"/>
      </a:accent1>
      <a:accent2>
        <a:srgbClr val="CDE1C0"/>
      </a:accent2>
      <a:accent3>
        <a:srgbClr val="FCA249"/>
      </a:accent3>
      <a:accent4>
        <a:srgbClr val="D24132"/>
      </a:accent4>
      <a:accent5>
        <a:srgbClr val="5F7782"/>
      </a:accent5>
      <a:accent6>
        <a:srgbClr val="B0C7C3"/>
      </a:accent6>
      <a:hlink>
        <a:srgbClr val="FFFFFF"/>
      </a:hlink>
      <a:folHlink>
        <a:srgbClr val="595959"/>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7bb10a-c0cd-41f0-b099-696f893cb99c" xsi:nil="true"/>
    <lcf76f155ced4ddcb4097134ff3c332f xmlns="f1891075-12f4-4725-867f-8ad4cd941b9e">
      <Terms xmlns="http://schemas.microsoft.com/office/infopath/2007/PartnerControls"/>
    </lcf76f155ced4ddcb4097134ff3c332f>
    <datum xmlns="f1891075-12f4-4725-867f-8ad4cd941b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E075F103880B43B8DCD4BE29E9C382" ma:contentTypeVersion="14" ma:contentTypeDescription="Create a new document." ma:contentTypeScope="" ma:versionID="bbfe2ac5500505a1c86ce9d857ea33e6">
  <xsd:schema xmlns:xsd="http://www.w3.org/2001/XMLSchema" xmlns:xs="http://www.w3.org/2001/XMLSchema" xmlns:p="http://schemas.microsoft.com/office/2006/metadata/properties" xmlns:ns2="f1891075-12f4-4725-867f-8ad4cd941b9e" xmlns:ns3="d67bb10a-c0cd-41f0-b099-696f893cb99c" targetNamespace="http://schemas.microsoft.com/office/2006/metadata/properties" ma:root="true" ma:fieldsID="c6af969c94e1c07f34cee3c1bf5f70a2" ns2:_="" ns3:_="">
    <xsd:import namespace="f1891075-12f4-4725-867f-8ad4cd941b9e"/>
    <xsd:import namespace="d67bb10a-c0cd-41f0-b099-696f893cb9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datum"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891075-12f4-4725-867f-8ad4cd941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a088fb3-1ae6-4e44-b123-2ac6b321c19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datum" ma:index="20" nillable="true" ma:displayName="datum" ma:format="DateOnly" ma:internalName="datum">
      <xsd:simpleType>
        <xsd:restriction base="dms:DateTim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bb10a-c0cd-41f0-b099-696f893cb9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90a49b-2ba1-4a09-9e14-27a1c0f6626a}" ma:internalName="TaxCatchAll" ma:showField="CatchAllData" ma:web="d67bb10a-c0cd-41f0-b099-696f893cb9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2E299F-0C6C-4007-9A28-258E30474193}">
  <ds:schemaRefs>
    <ds:schemaRef ds:uri="http://schemas.microsoft.com/sharepoint/v3/contenttype/forms"/>
  </ds:schemaRefs>
</ds:datastoreItem>
</file>

<file path=customXml/itemProps2.xml><?xml version="1.0" encoding="utf-8"?>
<ds:datastoreItem xmlns:ds="http://schemas.openxmlformats.org/officeDocument/2006/customXml" ds:itemID="{403CA41C-A547-4C60-8C81-20E006A7B537}">
  <ds:schemaRefs>
    <ds:schemaRef ds:uri="http://schemas.microsoft.com/office/2006/metadata/properties"/>
    <ds:schemaRef ds:uri="http://schemas.microsoft.com/office/infopath/2007/PartnerControls"/>
    <ds:schemaRef ds:uri="d67bb10a-c0cd-41f0-b099-696f893cb99c"/>
    <ds:schemaRef ds:uri="f1891075-12f4-4725-867f-8ad4cd941b9e"/>
  </ds:schemaRefs>
</ds:datastoreItem>
</file>

<file path=customXml/itemProps3.xml><?xml version="1.0" encoding="utf-8"?>
<ds:datastoreItem xmlns:ds="http://schemas.openxmlformats.org/officeDocument/2006/customXml" ds:itemID="{98E3B405-B858-4040-AC38-D02FCCC97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891075-12f4-4725-867f-8ad4cd941b9e"/>
    <ds:schemaRef ds:uri="d67bb10a-c0cd-41f0-b099-696f893cb9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Indecap tema</Template>
  <TotalTime>6502</TotalTime>
  <Words>550</Words>
  <Application>Microsoft Office PowerPoint</Application>
  <PresentationFormat>Bildspel på skärmen (16:9)</PresentationFormat>
  <Paragraphs>74</Paragraphs>
  <Slides>7</Slides>
  <Notes>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7</vt:i4>
      </vt:variant>
    </vt:vector>
  </HeadingPairs>
  <TitlesOfParts>
    <vt:vector size="14" baseType="lpstr">
      <vt:lpstr>Arial</vt:lpstr>
      <vt:lpstr>Calibri</vt:lpstr>
      <vt:lpstr>Calibri Light</vt:lpstr>
      <vt:lpstr>Roboto (brödtext)</vt:lpstr>
      <vt:lpstr>Indecap tema</vt:lpstr>
      <vt:lpstr>Anpassad formgivning</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dc:creator>
  <cp:lastModifiedBy>Hedvig Svedin</cp:lastModifiedBy>
  <cp:revision>1022</cp:revision>
  <dcterms:created xsi:type="dcterms:W3CDTF">2018-05-25T23:30:10Z</dcterms:created>
  <dcterms:modified xsi:type="dcterms:W3CDTF">2024-12-19T14:31:39Z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0x01010086E075F103880B43B8DCD4BE29E9C382</vt:lpwstr>
  </property>
  <property fmtid="{D5CDD505-2E9C-101B-9397-08002B2CF9AE}" pid="3" name="Order">
    <vt:r8>1465200</vt:r8>
  </property>
  <property fmtid="{D5CDD505-2E9C-101B-9397-08002B2CF9AE}" pid="4" name="MediaServiceImageTags">
    <vt:lpwstr/>
  </property>
</Properties>
</file>