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letter"/>
  <p:notesSz cx="6858000" cy="9144000"/>
  <p:defaultTextStyle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8" d="100"/>
          <a:sy n="128" d="100"/>
        </p:scale>
        <p:origin x="438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2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resentation Sudio P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1" y="0"/>
            <a:ext cx="8875058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resentation Sudio P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1" y="0"/>
            <a:ext cx="8875058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resentation Sudio P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1" y="0"/>
            <a:ext cx="8875058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resentation Sudio P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1" y="0"/>
            <a:ext cx="8875058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resentation Sudio P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1" y="0"/>
            <a:ext cx="8875058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resentation Sudio P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1" y="0"/>
            <a:ext cx="8875058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resentation Sudio P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1" y="0"/>
            <a:ext cx="8875058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resentation Sudio P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1" y="0"/>
            <a:ext cx="8875058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resentation Sudio P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1" y="0"/>
            <a:ext cx="8875058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resentation Sudio P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1" y="0"/>
            <a:ext cx="8875058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resentation Sudio P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1" y="0"/>
            <a:ext cx="8875058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resentation Sudio P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1" y="0"/>
            <a:ext cx="8875058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noFill/>
        <a:pattFill/>
        <a:grpFill/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0">
              <a:schemeClr val="phClr">
                <a:tint val="50000"/>
                <a:satMod val="300000"/>
              </a:schemeClr>
            </a:gs>
            <a:gs pos="0">
              <a:schemeClr val="phClr">
                <a:tint val="50000"/>
                <a:satMod val="300000"/>
              </a:schemeClr>
            </a:gs>
          </a:gsLst>
          <a:lin ang="16200000" scaled="1"/>
        </a:gradFill>
        <a:gradFill>
          <a:gsLst>
            <a:gs pos="0">
              <a:schemeClr val="phClr">
                <a:tint val="50000"/>
                <a:satMod val="300000"/>
              </a:schemeClr>
            </a:gs>
            <a:gs pos="0">
              <a:schemeClr val="phClr">
                <a:tint val="50000"/>
                <a:satMod val="30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6E075F103880B43B8DCD4BE29E9C382" ma:contentTypeVersion="14" ma:contentTypeDescription="Skapa ett nytt dokument." ma:contentTypeScope="" ma:versionID="fb49947ae456f395a40e5186f8919dd6">
  <xsd:schema xmlns:xsd="http://www.w3.org/2001/XMLSchema" xmlns:xs="http://www.w3.org/2001/XMLSchema" xmlns:p="http://schemas.microsoft.com/office/2006/metadata/properties" xmlns:ns2="f1891075-12f4-4725-867f-8ad4cd941b9e" xmlns:ns3="d67bb10a-c0cd-41f0-b099-696f893cb99c" targetNamespace="http://schemas.microsoft.com/office/2006/metadata/properties" ma:root="true" ma:fieldsID="b0bea85a9bcfcdee18595cdeda7d2e01" ns2:_="" ns3:_="">
    <xsd:import namespace="f1891075-12f4-4725-867f-8ad4cd941b9e"/>
    <xsd:import namespace="d67bb10a-c0cd-41f0-b099-696f893cb99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datum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891075-12f4-4725-867f-8ad4cd941b9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Bildmarkeringar" ma:readOnly="false" ma:fieldId="{5cf76f15-5ced-4ddc-b409-7134ff3c332f}" ma:taxonomyMulti="true" ma:sspId="4a088fb3-1ae6-4e44-b123-2ac6b321c19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datum" ma:index="20" nillable="true" ma:displayName="datum" ma:format="DateOnly" ma:internalName="datum">
      <xsd:simpleType>
        <xsd:restriction base="dms:DateTime"/>
      </xsd:simpleType>
    </xsd:element>
    <xsd:element name="MediaServiceLocation" ma:index="21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7bb10a-c0cd-41f0-b099-696f893cb99c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6a90a49b-2ba1-4a09-9e14-27a1c0f6626a}" ma:internalName="TaxCatchAll" ma:showField="CatchAllData" ma:web="d67bb10a-c0cd-41f0-b099-696f893cb99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atum xmlns="f1891075-12f4-4725-867f-8ad4cd941b9e" xsi:nil="true"/>
    <TaxCatchAll xmlns="d67bb10a-c0cd-41f0-b099-696f893cb99c" xsi:nil="true"/>
    <lcf76f155ced4ddcb4097134ff3c332f xmlns="f1891075-12f4-4725-867f-8ad4cd941b9e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F60B91B-3730-4D26-B7D0-957DD02EBC60}"/>
</file>

<file path=customXml/itemProps2.xml><?xml version="1.0" encoding="utf-8"?>
<ds:datastoreItem xmlns:ds="http://schemas.openxmlformats.org/officeDocument/2006/customXml" ds:itemID="{16E247B6-22EB-4AAF-8940-FA6C51CE55A4}"/>
</file>

<file path=customXml/itemProps3.xml><?xml version="1.0" encoding="utf-8"?>
<ds:datastoreItem xmlns:ds="http://schemas.openxmlformats.org/officeDocument/2006/customXml" ds:itemID="{1A3C9045-34EE-4187-8589-0F0A120D6A76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US Letter (8,5 x 11 tum)</PresentationFormat>
  <Paragraphs>0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12</vt:i4>
      </vt:variant>
    </vt:vector>
  </HeadingPairs>
  <TitlesOfParts>
    <vt:vector size="13" baseType="lpstr">
      <vt:lpstr>Office Theme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Elena Herrero</dc:creator>
  <cp:lastModifiedBy>Elena Herrero</cp:lastModifiedBy>
  <cp:revision>1</cp:revision>
  <dcterms:modified xsi:type="dcterms:W3CDTF">2024-12-05T09:41:07Z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0x01010086E075F103880B43B8DCD4BE29E9C382</vt:lpwstr>
  </property>
</Properties>
</file>